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7" r:id="rId3"/>
    <p:sldId id="257" r:id="rId4"/>
    <p:sldId id="269" r:id="rId5"/>
    <p:sldId id="258" r:id="rId6"/>
    <p:sldId id="263" r:id="rId7"/>
    <p:sldId id="259" r:id="rId8"/>
    <p:sldId id="270" r:id="rId9"/>
    <p:sldId id="264" r:id="rId10"/>
    <p:sldId id="266" r:id="rId11"/>
    <p:sldId id="268" r:id="rId12"/>
    <p:sldId id="265" r:id="rId13"/>
    <p:sldId id="260" r:id="rId14"/>
    <p:sldId id="261" r:id="rId15"/>
  </p:sldIdLst>
  <p:sldSz cx="14630400" cy="8229600"/>
  <p:notesSz cx="8229600" cy="146304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Bold" panose="02000000000000000000" charset="0"/>
      <p:bold r:id="rId21"/>
    </p:embeddedFont>
    <p:embeddedFont>
      <p:font typeface="Roboto Medium" panose="02000000000000000000" pitchFamily="2" charset="0"/>
      <p:regular r:id="rId22"/>
    </p:embeddedFont>
  </p:embeddedFontLst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04B102-0F34-49A9-ACA7-2FC3FA4EC80D}" v="28" dt="2025-07-03T02:34:00.052"/>
    <p1510:client id="{6F1687E4-317A-4790-A53E-5D27AF747AC1}" v="4" dt="2025-07-03T11:50:40.0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4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 Velazquez" userId="0b4d36ed-29fc-4ebd-807b-c1262e50c80a" providerId="ADAL" clId="{6F1687E4-317A-4790-A53E-5D27AF747AC1}"/>
    <pc:docChg chg="undo custSel addSld modSld sldOrd">
      <pc:chgData name="Lucas Velazquez" userId="0b4d36ed-29fc-4ebd-807b-c1262e50c80a" providerId="ADAL" clId="{6F1687E4-317A-4790-A53E-5D27AF747AC1}" dt="2025-07-03T12:34:46.181" v="365" actId="20577"/>
      <pc:docMkLst>
        <pc:docMk/>
      </pc:docMkLst>
      <pc:sldChg chg="modSp mod">
        <pc:chgData name="Lucas Velazquez" userId="0b4d36ed-29fc-4ebd-807b-c1262e50c80a" providerId="ADAL" clId="{6F1687E4-317A-4790-A53E-5D27AF747AC1}" dt="2025-07-03T12:06:48.139" v="363" actId="20577"/>
        <pc:sldMkLst>
          <pc:docMk/>
          <pc:sldMk cId="3910971189" sldId="264"/>
        </pc:sldMkLst>
        <pc:spChg chg="mod">
          <ac:chgData name="Lucas Velazquez" userId="0b4d36ed-29fc-4ebd-807b-c1262e50c80a" providerId="ADAL" clId="{6F1687E4-317A-4790-A53E-5D27AF747AC1}" dt="2025-07-03T12:06:48.139" v="363" actId="20577"/>
          <ac:spMkLst>
            <pc:docMk/>
            <pc:sldMk cId="3910971189" sldId="264"/>
            <ac:spMk id="2" creationId="{00D25D93-C77A-86E2-F3AE-E48883AD4564}"/>
          </ac:spMkLst>
        </pc:spChg>
      </pc:sldChg>
      <pc:sldChg chg="modSp mod">
        <pc:chgData name="Lucas Velazquez" userId="0b4d36ed-29fc-4ebd-807b-c1262e50c80a" providerId="ADAL" clId="{6F1687E4-317A-4790-A53E-5D27AF747AC1}" dt="2025-07-03T12:06:40.048" v="352" actId="20577"/>
        <pc:sldMkLst>
          <pc:docMk/>
          <pc:sldMk cId="2837573302" sldId="266"/>
        </pc:sldMkLst>
        <pc:spChg chg="mod">
          <ac:chgData name="Lucas Velazquez" userId="0b4d36ed-29fc-4ebd-807b-c1262e50c80a" providerId="ADAL" clId="{6F1687E4-317A-4790-A53E-5D27AF747AC1}" dt="2025-07-03T12:06:40.048" v="352" actId="20577"/>
          <ac:spMkLst>
            <pc:docMk/>
            <pc:sldMk cId="2837573302" sldId="266"/>
            <ac:spMk id="2" creationId="{2D30EFCB-4642-A7EA-F7D7-3F5AECEEDDAA}"/>
          </ac:spMkLst>
        </pc:spChg>
      </pc:sldChg>
      <pc:sldChg chg="addSp modSp add mod ord">
        <pc:chgData name="Lucas Velazquez" userId="0b4d36ed-29fc-4ebd-807b-c1262e50c80a" providerId="ADAL" clId="{6F1687E4-317A-4790-A53E-5D27AF747AC1}" dt="2025-07-03T12:04:08.955" v="291" actId="1035"/>
        <pc:sldMkLst>
          <pc:docMk/>
          <pc:sldMk cId="1697980980" sldId="269"/>
        </pc:sldMkLst>
        <pc:spChg chg="mod">
          <ac:chgData name="Lucas Velazquez" userId="0b4d36ed-29fc-4ebd-807b-c1262e50c80a" providerId="ADAL" clId="{6F1687E4-317A-4790-A53E-5D27AF747AC1}" dt="2025-07-03T11:47:32.963" v="35" actId="20577"/>
          <ac:spMkLst>
            <pc:docMk/>
            <pc:sldMk cId="1697980980" sldId="269"/>
            <ac:spMk id="3" creationId="{E37A8187-D19A-BEB7-EC45-B31BB45AE45F}"/>
          </ac:spMkLst>
        </pc:spChg>
        <pc:spChg chg="mod">
          <ac:chgData name="Lucas Velazquez" userId="0b4d36ed-29fc-4ebd-807b-c1262e50c80a" providerId="ADAL" clId="{6F1687E4-317A-4790-A53E-5D27AF747AC1}" dt="2025-07-03T11:51:58.215" v="160" actId="313"/>
          <ac:spMkLst>
            <pc:docMk/>
            <pc:sldMk cId="1697980980" sldId="269"/>
            <ac:spMk id="4" creationId="{85B2C679-80F8-F438-E9F7-804F28100DEF}"/>
          </ac:spMkLst>
        </pc:spChg>
        <pc:spChg chg="mod">
          <ac:chgData name="Lucas Velazquez" userId="0b4d36ed-29fc-4ebd-807b-c1262e50c80a" providerId="ADAL" clId="{6F1687E4-317A-4790-A53E-5D27AF747AC1}" dt="2025-07-03T11:50:35.479" v="151" actId="20577"/>
          <ac:spMkLst>
            <pc:docMk/>
            <pc:sldMk cId="1697980980" sldId="269"/>
            <ac:spMk id="5" creationId="{EB5E9DFA-C439-BD70-B58F-C4669303ED3F}"/>
          </ac:spMkLst>
        </pc:spChg>
        <pc:spChg chg="mod">
          <ac:chgData name="Lucas Velazquez" userId="0b4d36ed-29fc-4ebd-807b-c1262e50c80a" providerId="ADAL" clId="{6F1687E4-317A-4790-A53E-5D27AF747AC1}" dt="2025-07-03T11:47:56.244" v="37"/>
          <ac:spMkLst>
            <pc:docMk/>
            <pc:sldMk cId="1697980980" sldId="269"/>
            <ac:spMk id="6" creationId="{3E85E185-7EA1-277C-2CC9-950F624F8AFE}"/>
          </ac:spMkLst>
        </pc:spChg>
        <pc:spChg chg="add mod">
          <ac:chgData name="Lucas Velazquez" userId="0b4d36ed-29fc-4ebd-807b-c1262e50c80a" providerId="ADAL" clId="{6F1687E4-317A-4790-A53E-5D27AF747AC1}" dt="2025-07-03T11:51:34.584" v="158" actId="14100"/>
          <ac:spMkLst>
            <pc:docMk/>
            <pc:sldMk cId="1697980980" sldId="269"/>
            <ac:spMk id="8" creationId="{749598B8-03E8-4C31-505E-D5127EC986C7}"/>
          </ac:spMkLst>
        </pc:spChg>
        <pc:spChg chg="add">
          <ac:chgData name="Lucas Velazquez" userId="0b4d36ed-29fc-4ebd-807b-c1262e50c80a" providerId="ADAL" clId="{6F1687E4-317A-4790-A53E-5D27AF747AC1}" dt="2025-07-03T11:50:35.911" v="152"/>
          <ac:spMkLst>
            <pc:docMk/>
            <pc:sldMk cId="1697980980" sldId="269"/>
            <ac:spMk id="9" creationId="{14DF4966-71A3-7FF8-ECB0-33234CC90C3C}"/>
          </ac:spMkLst>
        </pc:spChg>
        <pc:spChg chg="add mod">
          <ac:chgData name="Lucas Velazquez" userId="0b4d36ed-29fc-4ebd-807b-c1262e50c80a" providerId="ADAL" clId="{6F1687E4-317A-4790-A53E-5D27AF747AC1}" dt="2025-07-03T11:51:39.401" v="159" actId="20577"/>
          <ac:spMkLst>
            <pc:docMk/>
            <pc:sldMk cId="1697980980" sldId="269"/>
            <ac:spMk id="11" creationId="{8A998BC3-270A-1E28-EB04-41B3D166B3D7}"/>
          </ac:spMkLst>
        </pc:spChg>
        <pc:picChg chg="mod">
          <ac:chgData name="Lucas Velazquez" userId="0b4d36ed-29fc-4ebd-807b-c1262e50c80a" providerId="ADAL" clId="{6F1687E4-317A-4790-A53E-5D27AF747AC1}" dt="2025-07-03T12:04:08.955" v="291" actId="1035"/>
          <ac:picMkLst>
            <pc:docMk/>
            <pc:sldMk cId="1697980980" sldId="269"/>
            <ac:picMk id="2" creationId="{24381A8B-5FF9-4634-15C4-218758C2232A}"/>
          </ac:picMkLst>
        </pc:picChg>
      </pc:sldChg>
      <pc:sldChg chg="addSp delSp modSp add mod">
        <pc:chgData name="Lucas Velazquez" userId="0b4d36ed-29fc-4ebd-807b-c1262e50c80a" providerId="ADAL" clId="{6F1687E4-317A-4790-A53E-5D27AF747AC1}" dt="2025-07-03T12:34:46.181" v="365" actId="20577"/>
        <pc:sldMkLst>
          <pc:docMk/>
          <pc:sldMk cId="2577309045" sldId="270"/>
        </pc:sldMkLst>
        <pc:spChg chg="mod">
          <ac:chgData name="Lucas Velazquez" userId="0b4d36ed-29fc-4ebd-807b-c1262e50c80a" providerId="ADAL" clId="{6F1687E4-317A-4790-A53E-5D27AF747AC1}" dt="2025-07-03T11:52:55.582" v="196" actId="20577"/>
          <ac:spMkLst>
            <pc:docMk/>
            <pc:sldMk cId="2577309045" sldId="270"/>
            <ac:spMk id="2" creationId="{714208FA-D8C6-63D0-C843-C89E8ECDFB55}"/>
          </ac:spMkLst>
        </pc:spChg>
        <pc:spChg chg="del">
          <ac:chgData name="Lucas Velazquez" userId="0b4d36ed-29fc-4ebd-807b-c1262e50c80a" providerId="ADAL" clId="{6F1687E4-317A-4790-A53E-5D27AF747AC1}" dt="2025-07-03T11:59:29.631" v="263" actId="478"/>
          <ac:spMkLst>
            <pc:docMk/>
            <pc:sldMk cId="2577309045" sldId="270"/>
            <ac:spMk id="4" creationId="{18D69360-1DD3-66F4-02FA-4E49F9BAE8FD}"/>
          </ac:spMkLst>
        </pc:spChg>
        <pc:spChg chg="add del mod">
          <ac:chgData name="Lucas Velazquez" userId="0b4d36ed-29fc-4ebd-807b-c1262e50c80a" providerId="ADAL" clId="{6F1687E4-317A-4790-A53E-5D27AF747AC1}" dt="2025-07-03T11:55:38.445" v="205" actId="5793"/>
          <ac:spMkLst>
            <pc:docMk/>
            <pc:sldMk cId="2577309045" sldId="270"/>
            <ac:spMk id="5" creationId="{1C73D914-AE42-C634-90D8-F3C280E013B2}"/>
          </ac:spMkLst>
        </pc:spChg>
        <pc:spChg chg="del">
          <ac:chgData name="Lucas Velazquez" userId="0b4d36ed-29fc-4ebd-807b-c1262e50c80a" providerId="ADAL" clId="{6F1687E4-317A-4790-A53E-5D27AF747AC1}" dt="2025-07-03T11:55:02.692" v="199" actId="21"/>
          <ac:spMkLst>
            <pc:docMk/>
            <pc:sldMk cId="2577309045" sldId="270"/>
            <ac:spMk id="6" creationId="{F9254D54-5138-1FDE-E19C-14F0E0DF615E}"/>
          </ac:spMkLst>
        </pc:spChg>
        <pc:spChg chg="del mod">
          <ac:chgData name="Lucas Velazquez" userId="0b4d36ed-29fc-4ebd-807b-c1262e50c80a" providerId="ADAL" clId="{6F1687E4-317A-4790-A53E-5D27AF747AC1}" dt="2025-07-03T11:54:54.359" v="198" actId="21"/>
          <ac:spMkLst>
            <pc:docMk/>
            <pc:sldMk cId="2577309045" sldId="270"/>
            <ac:spMk id="7" creationId="{EC712952-893D-2562-9399-4DAD55C77C70}"/>
          </ac:spMkLst>
        </pc:spChg>
        <pc:spChg chg="add mod">
          <ac:chgData name="Lucas Velazquez" userId="0b4d36ed-29fc-4ebd-807b-c1262e50c80a" providerId="ADAL" clId="{6F1687E4-317A-4790-A53E-5D27AF747AC1}" dt="2025-07-03T12:34:46.181" v="365" actId="20577"/>
          <ac:spMkLst>
            <pc:docMk/>
            <pc:sldMk cId="2577309045" sldId="270"/>
            <ac:spMk id="9" creationId="{65C9FAB7-36E2-93FB-AF1A-E4756194A4AC}"/>
          </ac:spMkLst>
        </pc:spChg>
        <pc:picChg chg="mod">
          <ac:chgData name="Lucas Velazquez" userId="0b4d36ed-29fc-4ebd-807b-c1262e50c80a" providerId="ADAL" clId="{6F1687E4-317A-4790-A53E-5D27AF747AC1}" dt="2025-07-03T12:00:54.952" v="275" actId="14100"/>
          <ac:picMkLst>
            <pc:docMk/>
            <pc:sldMk cId="2577309045" sldId="270"/>
            <ac:picMk id="3" creationId="{B7B59E25-2F3E-39F1-FE8B-D4D43CE97A2F}"/>
          </ac:picMkLst>
        </pc:picChg>
      </pc:sldChg>
    </pc:docChg>
  </pc:docChgLst>
  <pc:docChgLst>
    <pc:chgData name="Lucas Velazquez" userId="0b4d36ed-29fc-4ebd-807b-c1262e50c80a" providerId="ADAL" clId="{6B04B102-0F34-49A9-ACA7-2FC3FA4EC80D}"/>
    <pc:docChg chg="undo custSel addSld delSld modSld sldOrd">
      <pc:chgData name="Lucas Velazquez" userId="0b4d36ed-29fc-4ebd-807b-c1262e50c80a" providerId="ADAL" clId="{6B04B102-0F34-49A9-ACA7-2FC3FA4EC80D}" dt="2025-07-03T02:41:40.677" v="6683" actId="2696"/>
      <pc:docMkLst>
        <pc:docMk/>
      </pc:docMkLst>
      <pc:sldChg chg="modSp mod">
        <pc:chgData name="Lucas Velazquez" userId="0b4d36ed-29fc-4ebd-807b-c1262e50c80a" providerId="ADAL" clId="{6B04B102-0F34-49A9-ACA7-2FC3FA4EC80D}" dt="2025-07-02T22:54:42.922" v="663" actId="790"/>
        <pc:sldMkLst>
          <pc:docMk/>
          <pc:sldMk cId="0" sldId="256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6"/>
            <ac:spMk id="3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6"/>
            <ac:spMk id="4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6"/>
            <ac:spMk id="5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6"/>
            <ac:spMk id="7" creationId="{00000000-0000-0000-0000-000000000000}"/>
          </ac:spMkLst>
        </pc:spChg>
      </pc:sldChg>
      <pc:sldChg chg="modSp mod">
        <pc:chgData name="Lucas Velazquez" userId="0b4d36ed-29fc-4ebd-807b-c1262e50c80a" providerId="ADAL" clId="{6B04B102-0F34-49A9-ACA7-2FC3FA4EC80D}" dt="2025-07-02T22:54:42.922" v="663" actId="790"/>
        <pc:sldMkLst>
          <pc:docMk/>
          <pc:sldMk cId="0" sldId="257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2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3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4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5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6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7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8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9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10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7"/>
            <ac:spMk id="11" creationId="{00000000-0000-0000-0000-000000000000}"/>
          </ac:spMkLst>
        </pc:spChg>
      </pc:sldChg>
      <pc:sldChg chg="addSp modSp mod">
        <pc:chgData name="Lucas Velazquez" userId="0b4d36ed-29fc-4ebd-807b-c1262e50c80a" providerId="ADAL" clId="{6B04B102-0F34-49A9-ACA7-2FC3FA4EC80D}" dt="2025-07-02T23:55:58.157" v="4175" actId="1076"/>
        <pc:sldMkLst>
          <pc:docMk/>
          <pc:sldMk cId="0" sldId="258"/>
        </pc:sldMkLst>
        <pc:spChg chg="mod">
          <ac:chgData name="Lucas Velazquez" userId="0b4d36ed-29fc-4ebd-807b-c1262e50c80a" providerId="ADAL" clId="{6B04B102-0F34-49A9-ACA7-2FC3FA4EC80D}" dt="2025-07-02T23:44:46.799" v="2833" actId="1076"/>
          <ac:spMkLst>
            <pc:docMk/>
            <pc:sldMk cId="0" sldId="258"/>
            <ac:spMk id="3" creationId="{00000000-0000-0000-0000-000000000000}"/>
          </ac:spMkLst>
        </pc:spChg>
        <pc:spChg chg="add mod">
          <ac:chgData name="Lucas Velazquez" userId="0b4d36ed-29fc-4ebd-807b-c1262e50c80a" providerId="ADAL" clId="{6B04B102-0F34-49A9-ACA7-2FC3FA4EC80D}" dt="2025-07-02T23:55:58.157" v="4175" actId="1076"/>
          <ac:spMkLst>
            <pc:docMk/>
            <pc:sldMk cId="0" sldId="258"/>
            <ac:spMk id="4" creationId="{0E47EC21-27C6-7616-A0B7-F53303C10DCF}"/>
          </ac:spMkLst>
        </pc:spChg>
        <pc:spChg chg="mod">
          <ac:chgData name="Lucas Velazquez" userId="0b4d36ed-29fc-4ebd-807b-c1262e50c80a" providerId="ADAL" clId="{6B04B102-0F34-49A9-ACA7-2FC3FA4EC80D}" dt="2025-07-02T23:55:39.882" v="4173" actId="20577"/>
          <ac:spMkLst>
            <pc:docMk/>
            <pc:sldMk cId="0" sldId="258"/>
            <ac:spMk id="5" creationId="{00000000-0000-0000-0000-000000000000}"/>
          </ac:spMkLst>
        </pc:spChg>
        <pc:spChg chg="add mod">
          <ac:chgData name="Lucas Velazquez" userId="0b4d36ed-29fc-4ebd-807b-c1262e50c80a" providerId="ADAL" clId="{6B04B102-0F34-49A9-ACA7-2FC3FA4EC80D}" dt="2025-07-02T23:55:49.818" v="4174" actId="1076"/>
          <ac:spMkLst>
            <pc:docMk/>
            <pc:sldMk cId="0" sldId="258"/>
            <ac:spMk id="6" creationId="{B05766E1-C887-506A-2740-034DD94F87B6}"/>
          </ac:spMkLst>
        </pc:spChg>
      </pc:sldChg>
      <pc:sldChg chg="modSp mod">
        <pc:chgData name="Lucas Velazquez" userId="0b4d36ed-29fc-4ebd-807b-c1262e50c80a" providerId="ADAL" clId="{6B04B102-0F34-49A9-ACA7-2FC3FA4EC80D}" dt="2025-07-02T22:54:42.922" v="663" actId="790"/>
        <pc:sldMkLst>
          <pc:docMk/>
          <pc:sldMk cId="0" sldId="259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9"/>
            <ac:spMk id="2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9"/>
            <ac:spMk id="4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9"/>
            <ac:spMk id="5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9"/>
            <ac:spMk id="6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59"/>
            <ac:spMk id="7" creationId="{00000000-0000-0000-0000-000000000000}"/>
          </ac:spMkLst>
        </pc:spChg>
      </pc:sldChg>
      <pc:sldChg chg="modSp mod">
        <pc:chgData name="Lucas Velazquez" userId="0b4d36ed-29fc-4ebd-807b-c1262e50c80a" providerId="ADAL" clId="{6B04B102-0F34-49A9-ACA7-2FC3FA4EC80D}" dt="2025-07-02T22:54:42.922" v="663" actId="790"/>
        <pc:sldMkLst>
          <pc:docMk/>
          <pc:sldMk cId="0" sldId="260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2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3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6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8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9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10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11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12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14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0"/>
            <ac:spMk id="18" creationId="{00000000-0000-0000-0000-000000000000}"/>
          </ac:spMkLst>
        </pc:spChg>
      </pc:sldChg>
      <pc:sldChg chg="modSp mod">
        <pc:chgData name="Lucas Velazquez" userId="0b4d36ed-29fc-4ebd-807b-c1262e50c80a" providerId="ADAL" clId="{6B04B102-0F34-49A9-ACA7-2FC3FA4EC80D}" dt="2025-07-02T22:54:42.922" v="663" actId="790"/>
        <pc:sldMkLst>
          <pc:docMk/>
          <pc:sldMk cId="0" sldId="261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1"/>
            <ac:spMk id="2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1"/>
            <ac:spMk id="3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1"/>
            <ac:spMk id="4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1"/>
            <ac:spMk id="5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1"/>
            <ac:spMk id="6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1"/>
            <ac:spMk id="7" creationId="{00000000-0000-0000-0000-00000000000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0" sldId="261"/>
            <ac:spMk id="8" creationId="{00000000-0000-0000-0000-000000000000}"/>
          </ac:spMkLst>
        </pc:spChg>
      </pc:sldChg>
      <pc:sldChg chg="modSp del mod">
        <pc:chgData name="Lucas Velazquez" userId="0b4d36ed-29fc-4ebd-807b-c1262e50c80a" providerId="ADAL" clId="{6B04B102-0F34-49A9-ACA7-2FC3FA4EC80D}" dt="2025-07-03T02:41:40.677" v="6683" actId="2696"/>
        <pc:sldMkLst>
          <pc:docMk/>
          <pc:sldMk cId="761609389" sldId="262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761609389" sldId="262"/>
            <ac:spMk id="3" creationId="{08B45294-9FC9-D15D-A284-5AE6D821D8FD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761609389" sldId="262"/>
            <ac:spMk id="5" creationId="{09B1EAB7-52B0-DBC3-5AD6-04DB648C407C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761609389" sldId="262"/>
            <ac:spMk id="6" creationId="{B6A015B9-D931-4B86-C13C-B4C4B3A6FFD9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761609389" sldId="262"/>
            <ac:spMk id="8" creationId="{5A6AFB65-C8CF-EE41-C655-8026299F331C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761609389" sldId="262"/>
            <ac:spMk id="9" creationId="{E9AABD86-7897-2FD4-CB5F-72356DA4CCA0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761609389" sldId="262"/>
            <ac:spMk id="11" creationId="{CF60DA7B-9A92-61B0-7804-2E65C243ABFD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761609389" sldId="262"/>
            <ac:spMk id="12" creationId="{5B343AE4-59C0-2FC1-3DFE-99883ACED36F}"/>
          </ac:spMkLst>
        </pc:spChg>
      </pc:sldChg>
      <pc:sldChg chg="modSp mod">
        <pc:chgData name="Lucas Velazquez" userId="0b4d36ed-29fc-4ebd-807b-c1262e50c80a" providerId="ADAL" clId="{6B04B102-0F34-49A9-ACA7-2FC3FA4EC80D}" dt="2025-07-02T22:54:42.922" v="663" actId="790"/>
        <pc:sldMkLst>
          <pc:docMk/>
          <pc:sldMk cId="4176564502" sldId="263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4176564502" sldId="263"/>
            <ac:spMk id="2" creationId="{08E7C2FB-A686-6CFE-F5BB-85E2A4EB0058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4176564502" sldId="263"/>
            <ac:spMk id="5" creationId="{CC2F66F3-9D29-9776-AE06-B1F59A727FBE}"/>
          </ac:spMkLst>
        </pc:spChg>
      </pc:sldChg>
      <pc:sldChg chg="addSp delSp modSp mod">
        <pc:chgData name="Lucas Velazquez" userId="0b4d36ed-29fc-4ebd-807b-c1262e50c80a" providerId="ADAL" clId="{6B04B102-0F34-49A9-ACA7-2FC3FA4EC80D}" dt="2025-07-03T02:13:11.179" v="6484" actId="6549"/>
        <pc:sldMkLst>
          <pc:docMk/>
          <pc:sldMk cId="3910971189" sldId="264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3910971189" sldId="264"/>
            <ac:spMk id="2" creationId="{00D25D93-C77A-86E2-F3AE-E48883AD4564}"/>
          </ac:spMkLst>
        </pc:spChg>
        <pc:spChg chg="add mod">
          <ac:chgData name="Lucas Velazquez" userId="0b4d36ed-29fc-4ebd-807b-c1262e50c80a" providerId="ADAL" clId="{6B04B102-0F34-49A9-ACA7-2FC3FA4EC80D}" dt="2025-07-03T02:13:11.179" v="6484" actId="6549"/>
          <ac:spMkLst>
            <pc:docMk/>
            <pc:sldMk cId="3910971189" sldId="264"/>
            <ac:spMk id="3" creationId="{736DDAE5-722D-DE71-8D58-0FE0592115BE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3910971189" sldId="264"/>
            <ac:spMk id="26" creationId="{EC7841AD-ADFC-2B3D-F1DE-4212452DCB01}"/>
          </ac:spMkLst>
        </pc:spChg>
        <pc:grpChg chg="add del mod">
          <ac:chgData name="Lucas Velazquez" userId="0b4d36ed-29fc-4ebd-807b-c1262e50c80a" providerId="ADAL" clId="{6B04B102-0F34-49A9-ACA7-2FC3FA4EC80D}" dt="2025-07-02T23:58:49.145" v="4180" actId="21"/>
          <ac:grpSpMkLst>
            <pc:docMk/>
            <pc:sldMk cId="3910971189" sldId="264"/>
            <ac:grpSpMk id="28" creationId="{D4BE54D0-4F60-80BB-4B25-FF70C03A12F8}"/>
          </ac:grpSpMkLst>
        </pc:grpChg>
      </pc:sldChg>
      <pc:sldChg chg="addSp delSp modSp mod">
        <pc:chgData name="Lucas Velazquez" userId="0b4d36ed-29fc-4ebd-807b-c1262e50c80a" providerId="ADAL" clId="{6B04B102-0F34-49A9-ACA7-2FC3FA4EC80D}" dt="2025-07-03T02:40:59.865" v="6682" actId="1076"/>
        <pc:sldMkLst>
          <pc:docMk/>
          <pc:sldMk cId="301356360" sldId="265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301356360" sldId="265"/>
            <ac:spMk id="2" creationId="{75F57788-F6AD-88ED-6099-84C01638572B}"/>
          </ac:spMkLst>
        </pc:spChg>
        <pc:spChg chg="add">
          <ac:chgData name="Lucas Velazquez" userId="0b4d36ed-29fc-4ebd-807b-c1262e50c80a" providerId="ADAL" clId="{6B04B102-0F34-49A9-ACA7-2FC3FA4EC80D}" dt="2025-07-03T02:33:55.195" v="6559"/>
          <ac:spMkLst>
            <pc:docMk/>
            <pc:sldMk cId="301356360" sldId="265"/>
            <ac:spMk id="4" creationId="{02A5009B-51AF-2CEB-D196-126E916D87A0}"/>
          </ac:spMkLst>
        </pc:spChg>
        <pc:spChg chg="add mod">
          <ac:chgData name="Lucas Velazquez" userId="0b4d36ed-29fc-4ebd-807b-c1262e50c80a" providerId="ADAL" clId="{6B04B102-0F34-49A9-ACA7-2FC3FA4EC80D}" dt="2025-07-03T02:40:59.865" v="6682" actId="1076"/>
          <ac:spMkLst>
            <pc:docMk/>
            <pc:sldMk cId="301356360" sldId="265"/>
            <ac:spMk id="6" creationId="{7019FD82-E473-D825-B6FE-E72220E7AC26}"/>
          </ac:spMkLst>
        </pc:spChg>
        <pc:spChg chg="mod">
          <ac:chgData name="Lucas Velazquez" userId="0b4d36ed-29fc-4ebd-807b-c1262e50c80a" providerId="ADAL" clId="{6B04B102-0F34-49A9-ACA7-2FC3FA4EC80D}" dt="2025-07-03T02:38:42.171" v="6639" actId="1076"/>
          <ac:spMkLst>
            <pc:docMk/>
            <pc:sldMk cId="301356360" sldId="265"/>
            <ac:spMk id="8" creationId="{4C53907F-EEE8-7A2B-1F29-214FC617E98D}"/>
          </ac:spMkLst>
        </pc:spChg>
        <pc:spChg chg="del mod">
          <ac:chgData name="Lucas Velazquez" userId="0b4d36ed-29fc-4ebd-807b-c1262e50c80a" providerId="ADAL" clId="{6B04B102-0F34-49A9-ACA7-2FC3FA4EC80D}" dt="2025-07-03T02:34:55.802" v="6564" actId="21"/>
          <ac:spMkLst>
            <pc:docMk/>
            <pc:sldMk cId="301356360" sldId="265"/>
            <ac:spMk id="9" creationId="{D6183ED6-BE37-20F9-2B21-8D735053CC5B}"/>
          </ac:spMkLst>
        </pc:spChg>
        <pc:spChg chg="mod">
          <ac:chgData name="Lucas Velazquez" userId="0b4d36ed-29fc-4ebd-807b-c1262e50c80a" providerId="ADAL" clId="{6B04B102-0F34-49A9-ACA7-2FC3FA4EC80D}" dt="2025-07-03T02:33:54.101" v="6558" actId="6549"/>
          <ac:spMkLst>
            <pc:docMk/>
            <pc:sldMk cId="301356360" sldId="265"/>
            <ac:spMk id="10" creationId="{59C0415A-A181-B169-F0E9-65D9949A3D25}"/>
          </ac:spMkLst>
        </pc:spChg>
        <pc:picChg chg="mod">
          <ac:chgData name="Lucas Velazquez" userId="0b4d36ed-29fc-4ebd-807b-c1262e50c80a" providerId="ADAL" clId="{6B04B102-0F34-49A9-ACA7-2FC3FA4EC80D}" dt="2025-07-03T02:36:00.278" v="6593" actId="14100"/>
          <ac:picMkLst>
            <pc:docMk/>
            <pc:sldMk cId="301356360" sldId="265"/>
            <ac:picMk id="3" creationId="{E8A839E5-42E0-E819-A61C-F58E4A5255D6}"/>
          </ac:picMkLst>
        </pc:picChg>
      </pc:sldChg>
      <pc:sldChg chg="addSp modSp mod">
        <pc:chgData name="Lucas Velazquez" userId="0b4d36ed-29fc-4ebd-807b-c1262e50c80a" providerId="ADAL" clId="{6B04B102-0F34-49A9-ACA7-2FC3FA4EC80D}" dt="2025-07-03T02:16:15.490" v="6557" actId="6549"/>
        <pc:sldMkLst>
          <pc:docMk/>
          <pc:sldMk cId="2837573302" sldId="266"/>
        </pc:sldMkLst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2837573302" sldId="266"/>
            <ac:spMk id="2" creationId="{2D30EFCB-4642-A7EA-F7D7-3F5AECEEDDAA}"/>
          </ac:spMkLst>
        </pc:spChg>
        <pc:spChg chg="add mod">
          <ac:chgData name="Lucas Velazquez" userId="0b4d36ed-29fc-4ebd-807b-c1262e50c80a" providerId="ADAL" clId="{6B04B102-0F34-49A9-ACA7-2FC3FA4EC80D}" dt="2025-07-03T02:16:15.490" v="6557" actId="6549"/>
          <ac:spMkLst>
            <pc:docMk/>
            <pc:sldMk cId="2837573302" sldId="266"/>
            <ac:spMk id="3" creationId="{D84F1EDF-6A77-7154-53DB-AF319026B98A}"/>
          </ac:spMkLst>
        </pc:spChg>
        <pc:spChg chg="mod">
          <ac:chgData name="Lucas Velazquez" userId="0b4d36ed-29fc-4ebd-807b-c1262e50c80a" providerId="ADAL" clId="{6B04B102-0F34-49A9-ACA7-2FC3FA4EC80D}" dt="2025-07-02T22:54:42.922" v="663" actId="790"/>
          <ac:spMkLst>
            <pc:docMk/>
            <pc:sldMk cId="2837573302" sldId="266"/>
            <ac:spMk id="26" creationId="{AF47B4C0-1821-0CA9-081C-664307A21479}"/>
          </ac:spMkLst>
        </pc:spChg>
      </pc:sldChg>
      <pc:sldChg chg="addSp delSp modSp add mod ord">
        <pc:chgData name="Lucas Velazquez" userId="0b4d36ed-29fc-4ebd-807b-c1262e50c80a" providerId="ADAL" clId="{6B04B102-0F34-49A9-ACA7-2FC3FA4EC80D}" dt="2025-07-02T23:35:25.007" v="2799" actId="313"/>
        <pc:sldMkLst>
          <pc:docMk/>
          <pc:sldMk cId="292566857" sldId="267"/>
        </pc:sldMkLst>
        <pc:spChg chg="mod">
          <ac:chgData name="Lucas Velazquez" userId="0b4d36ed-29fc-4ebd-807b-c1262e50c80a" providerId="ADAL" clId="{6B04B102-0F34-49A9-ACA7-2FC3FA4EC80D}" dt="2025-07-02T23:07:14.897" v="1679" actId="1076"/>
          <ac:spMkLst>
            <pc:docMk/>
            <pc:sldMk cId="292566857" sldId="267"/>
            <ac:spMk id="2" creationId="{B3D074D8-BAFC-8392-2BDB-4EE33226E495}"/>
          </ac:spMkLst>
        </pc:spChg>
        <pc:spChg chg="mod">
          <ac:chgData name="Lucas Velazquez" userId="0b4d36ed-29fc-4ebd-807b-c1262e50c80a" providerId="ADAL" clId="{6B04B102-0F34-49A9-ACA7-2FC3FA4EC80D}" dt="2025-07-02T23:07:18.962" v="1680" actId="1076"/>
          <ac:spMkLst>
            <pc:docMk/>
            <pc:sldMk cId="292566857" sldId="267"/>
            <ac:spMk id="3" creationId="{D7398A9B-9641-3F9C-01BD-F73E8F420A32}"/>
          </ac:spMkLst>
        </pc:spChg>
        <pc:spChg chg="del">
          <ac:chgData name="Lucas Velazquez" userId="0b4d36ed-29fc-4ebd-807b-c1262e50c80a" providerId="ADAL" clId="{6B04B102-0F34-49A9-ACA7-2FC3FA4EC80D}" dt="2025-07-02T23:34:08.461" v="2790" actId="21"/>
          <ac:spMkLst>
            <pc:docMk/>
            <pc:sldMk cId="292566857" sldId="267"/>
            <ac:spMk id="4" creationId="{F8BD5A25-668C-4711-6404-CE69A0C3A574}"/>
          </ac:spMkLst>
        </pc:spChg>
        <pc:spChg chg="mod">
          <ac:chgData name="Lucas Velazquez" userId="0b4d36ed-29fc-4ebd-807b-c1262e50c80a" providerId="ADAL" clId="{6B04B102-0F34-49A9-ACA7-2FC3FA4EC80D}" dt="2025-07-02T23:07:24.250" v="1681" actId="1076"/>
          <ac:spMkLst>
            <pc:docMk/>
            <pc:sldMk cId="292566857" sldId="267"/>
            <ac:spMk id="5" creationId="{4A7D8B33-6F24-8B6F-8D25-5FFC47ADD140}"/>
          </ac:spMkLst>
        </pc:spChg>
        <pc:spChg chg="mod">
          <ac:chgData name="Lucas Velazquez" userId="0b4d36ed-29fc-4ebd-807b-c1262e50c80a" providerId="ADAL" clId="{6B04B102-0F34-49A9-ACA7-2FC3FA4EC80D}" dt="2025-07-02T23:07:31.652" v="1682" actId="1076"/>
          <ac:spMkLst>
            <pc:docMk/>
            <pc:sldMk cId="292566857" sldId="267"/>
            <ac:spMk id="6" creationId="{15F37E73-3869-B664-F685-48BCE9E7A90F}"/>
          </ac:spMkLst>
        </pc:spChg>
        <pc:spChg chg="mod">
          <ac:chgData name="Lucas Velazquez" userId="0b4d36ed-29fc-4ebd-807b-c1262e50c80a" providerId="ADAL" clId="{6B04B102-0F34-49A9-ACA7-2FC3FA4EC80D}" dt="2025-07-02T23:08:09.901" v="1687" actId="1076"/>
          <ac:spMkLst>
            <pc:docMk/>
            <pc:sldMk cId="292566857" sldId="267"/>
            <ac:spMk id="7" creationId="{32873943-0484-ADA0-3588-91247EC77C02}"/>
          </ac:spMkLst>
        </pc:spChg>
        <pc:spChg chg="del mod">
          <ac:chgData name="Lucas Velazquez" userId="0b4d36ed-29fc-4ebd-807b-c1262e50c80a" providerId="ADAL" clId="{6B04B102-0F34-49A9-ACA7-2FC3FA4EC80D}" dt="2025-07-02T23:34:24.859" v="2792" actId="21"/>
          <ac:spMkLst>
            <pc:docMk/>
            <pc:sldMk cId="292566857" sldId="267"/>
            <ac:spMk id="8" creationId="{BD9ACB47-032A-0E38-1C29-4907E94C4233}"/>
          </ac:spMkLst>
        </pc:spChg>
        <pc:spChg chg="mod">
          <ac:chgData name="Lucas Velazquez" userId="0b4d36ed-29fc-4ebd-807b-c1262e50c80a" providerId="ADAL" clId="{6B04B102-0F34-49A9-ACA7-2FC3FA4EC80D}" dt="2025-07-02T23:08:16.265" v="1688" actId="1076"/>
          <ac:spMkLst>
            <pc:docMk/>
            <pc:sldMk cId="292566857" sldId="267"/>
            <ac:spMk id="9" creationId="{84A14711-93B0-5554-2DBD-DCC45CF09CBF}"/>
          </ac:spMkLst>
        </pc:spChg>
        <pc:spChg chg="mod">
          <ac:chgData name="Lucas Velazquez" userId="0b4d36ed-29fc-4ebd-807b-c1262e50c80a" providerId="ADAL" clId="{6B04B102-0F34-49A9-ACA7-2FC3FA4EC80D}" dt="2025-07-02T23:08:02.821" v="1686" actId="1076"/>
          <ac:spMkLst>
            <pc:docMk/>
            <pc:sldMk cId="292566857" sldId="267"/>
            <ac:spMk id="10" creationId="{345B4A5A-458C-5D00-1735-215D073DB625}"/>
          </ac:spMkLst>
        </pc:spChg>
        <pc:spChg chg="mod">
          <ac:chgData name="Lucas Velazquez" userId="0b4d36ed-29fc-4ebd-807b-c1262e50c80a" providerId="ADAL" clId="{6B04B102-0F34-49A9-ACA7-2FC3FA4EC80D}" dt="2025-07-02T23:07:35.766" v="1683" actId="1076"/>
          <ac:spMkLst>
            <pc:docMk/>
            <pc:sldMk cId="292566857" sldId="267"/>
            <ac:spMk id="11" creationId="{3036E297-CF88-6A03-ABE1-0552B33E73F9}"/>
          </ac:spMkLst>
        </pc:spChg>
        <pc:spChg chg="del mod">
          <ac:chgData name="Lucas Velazquez" userId="0b4d36ed-29fc-4ebd-807b-c1262e50c80a" providerId="ADAL" clId="{6B04B102-0F34-49A9-ACA7-2FC3FA4EC80D}" dt="2025-07-02T23:34:19.132" v="2791" actId="21"/>
          <ac:spMkLst>
            <pc:docMk/>
            <pc:sldMk cId="292566857" sldId="267"/>
            <ac:spMk id="12" creationId="{2554D218-56F7-9D23-161E-6EE658906311}"/>
          </ac:spMkLst>
        </pc:spChg>
        <pc:spChg chg="mod">
          <ac:chgData name="Lucas Velazquez" userId="0b4d36ed-29fc-4ebd-807b-c1262e50c80a" providerId="ADAL" clId="{6B04B102-0F34-49A9-ACA7-2FC3FA4EC80D}" dt="2025-07-02T23:08:28.761" v="1689" actId="1076"/>
          <ac:spMkLst>
            <pc:docMk/>
            <pc:sldMk cId="292566857" sldId="267"/>
            <ac:spMk id="13" creationId="{6C8C32AD-D3C6-A4E5-30C1-17060D1A6FAF}"/>
          </ac:spMkLst>
        </pc:spChg>
        <pc:spChg chg="mod">
          <ac:chgData name="Lucas Velazquez" userId="0b4d36ed-29fc-4ebd-807b-c1262e50c80a" providerId="ADAL" clId="{6B04B102-0F34-49A9-ACA7-2FC3FA4EC80D}" dt="2025-07-02T23:35:25.007" v="2799" actId="313"/>
          <ac:spMkLst>
            <pc:docMk/>
            <pc:sldMk cId="292566857" sldId="267"/>
            <ac:spMk id="14" creationId="{A64FE9C7-FB36-A574-F35B-52FF9F4236A5}"/>
          </ac:spMkLst>
        </pc:spChg>
        <pc:spChg chg="mod">
          <ac:chgData name="Lucas Velazquez" userId="0b4d36ed-29fc-4ebd-807b-c1262e50c80a" providerId="ADAL" clId="{6B04B102-0F34-49A9-ACA7-2FC3FA4EC80D}" dt="2025-07-02T23:08:33.234" v="1690" actId="1076"/>
          <ac:spMkLst>
            <pc:docMk/>
            <pc:sldMk cId="292566857" sldId="267"/>
            <ac:spMk id="15" creationId="{24E19EA0-D713-4E1A-B0F6-93607A92AE7F}"/>
          </ac:spMkLst>
        </pc:spChg>
        <pc:spChg chg="del mod">
          <ac:chgData name="Lucas Velazquez" userId="0b4d36ed-29fc-4ebd-807b-c1262e50c80a" providerId="ADAL" clId="{6B04B102-0F34-49A9-ACA7-2FC3FA4EC80D}" dt="2025-07-02T23:34:46.715" v="2793" actId="21"/>
          <ac:spMkLst>
            <pc:docMk/>
            <pc:sldMk cId="292566857" sldId="267"/>
            <ac:spMk id="16" creationId="{F2517488-E094-72D1-645E-693E8D1BFE3C}"/>
          </ac:spMkLst>
        </pc:spChg>
        <pc:spChg chg="mod">
          <ac:chgData name="Lucas Velazquez" userId="0b4d36ed-29fc-4ebd-807b-c1262e50c80a" providerId="ADAL" clId="{6B04B102-0F34-49A9-ACA7-2FC3FA4EC80D}" dt="2025-07-02T23:35:01.257" v="2794" actId="313"/>
          <ac:spMkLst>
            <pc:docMk/>
            <pc:sldMk cId="292566857" sldId="267"/>
            <ac:spMk id="17" creationId="{80D7213B-66AD-07C7-F011-67A611056590}"/>
          </ac:spMkLst>
        </pc:spChg>
        <pc:spChg chg="mod">
          <ac:chgData name="Lucas Velazquez" userId="0b4d36ed-29fc-4ebd-807b-c1262e50c80a" providerId="ADAL" clId="{6B04B102-0F34-49A9-ACA7-2FC3FA4EC80D}" dt="2025-07-02T23:35:13.755" v="2798" actId="2"/>
          <ac:spMkLst>
            <pc:docMk/>
            <pc:sldMk cId="292566857" sldId="267"/>
            <ac:spMk id="18" creationId="{3131B637-C76F-41D7-63BE-01A8C997CCF5}"/>
          </ac:spMkLst>
        </pc:spChg>
        <pc:spChg chg="add">
          <ac:chgData name="Lucas Velazquez" userId="0b4d36ed-29fc-4ebd-807b-c1262e50c80a" providerId="ADAL" clId="{6B04B102-0F34-49A9-ACA7-2FC3FA4EC80D}" dt="2025-07-02T22:47:48.186" v="228"/>
          <ac:spMkLst>
            <pc:docMk/>
            <pc:sldMk cId="292566857" sldId="267"/>
            <ac:spMk id="19" creationId="{FE5E886B-4FC3-715E-ECA8-949DA6CB9E7C}"/>
          </ac:spMkLst>
        </pc:spChg>
        <pc:spChg chg="add">
          <ac:chgData name="Lucas Velazquez" userId="0b4d36ed-29fc-4ebd-807b-c1262e50c80a" providerId="ADAL" clId="{6B04B102-0F34-49A9-ACA7-2FC3FA4EC80D}" dt="2025-07-02T22:48:13.702" v="232"/>
          <ac:spMkLst>
            <pc:docMk/>
            <pc:sldMk cId="292566857" sldId="267"/>
            <ac:spMk id="20" creationId="{299851F6-0147-EDCA-B849-9D3AA11C3D6B}"/>
          </ac:spMkLst>
        </pc:spChg>
        <pc:spChg chg="add del mod">
          <ac:chgData name="Lucas Velazquez" userId="0b4d36ed-29fc-4ebd-807b-c1262e50c80a" providerId="ADAL" clId="{6B04B102-0F34-49A9-ACA7-2FC3FA4EC80D}" dt="2025-07-02T23:32:19.403" v="2782" actId="21"/>
          <ac:spMkLst>
            <pc:docMk/>
            <pc:sldMk cId="292566857" sldId="267"/>
            <ac:spMk id="21" creationId="{E30C4B31-40C2-796E-BEA0-BEAB5EC8C7D1}"/>
          </ac:spMkLst>
        </pc:spChg>
        <pc:spChg chg="add del mod">
          <ac:chgData name="Lucas Velazquez" userId="0b4d36ed-29fc-4ebd-807b-c1262e50c80a" providerId="ADAL" clId="{6B04B102-0F34-49A9-ACA7-2FC3FA4EC80D}" dt="2025-07-02T23:32:39.443" v="2786" actId="21"/>
          <ac:spMkLst>
            <pc:docMk/>
            <pc:sldMk cId="292566857" sldId="267"/>
            <ac:spMk id="22" creationId="{72B17B14-1E56-E7FA-33C0-5C6F11C94C36}"/>
          </ac:spMkLst>
        </pc:spChg>
      </pc:sldChg>
      <pc:sldChg chg="add del">
        <pc:chgData name="Lucas Velazquez" userId="0b4d36ed-29fc-4ebd-807b-c1262e50c80a" providerId="ADAL" clId="{6B04B102-0F34-49A9-ACA7-2FC3FA4EC80D}" dt="2025-07-02T22:43:44.464" v="27" actId="2696"/>
        <pc:sldMkLst>
          <pc:docMk/>
          <pc:sldMk cId="851572157" sldId="267"/>
        </pc:sldMkLst>
      </pc:sldChg>
      <pc:sldChg chg="new del">
        <pc:chgData name="Lucas Velazquez" userId="0b4d36ed-29fc-4ebd-807b-c1262e50c80a" providerId="ADAL" clId="{6B04B102-0F34-49A9-ACA7-2FC3FA4EC80D}" dt="2025-07-02T22:42:01.608" v="25" actId="2696"/>
        <pc:sldMkLst>
          <pc:docMk/>
          <pc:sldMk cId="1256701073" sldId="267"/>
        </pc:sldMkLst>
      </pc:sldChg>
      <pc:sldChg chg="addSp modSp add mod ord">
        <pc:chgData name="Lucas Velazquez" userId="0b4d36ed-29fc-4ebd-807b-c1262e50c80a" providerId="ADAL" clId="{6B04B102-0F34-49A9-ACA7-2FC3FA4EC80D}" dt="2025-07-03T02:08:10.216" v="6364" actId="20577"/>
        <pc:sldMkLst>
          <pc:docMk/>
          <pc:sldMk cId="4058287759" sldId="268"/>
        </pc:sldMkLst>
        <pc:spChg chg="add">
          <ac:chgData name="Lucas Velazquez" userId="0b4d36ed-29fc-4ebd-807b-c1262e50c80a" providerId="ADAL" clId="{6B04B102-0F34-49A9-ACA7-2FC3FA4EC80D}" dt="2025-07-03T00:16:34.859" v="4731"/>
          <ac:spMkLst>
            <pc:docMk/>
            <pc:sldMk cId="4058287759" sldId="268"/>
            <ac:spMk id="4" creationId="{1BDA51D4-7659-BD84-C785-E1937D961CFE}"/>
          </ac:spMkLst>
        </pc:spChg>
        <pc:spChg chg="mod">
          <ac:chgData name="Lucas Velazquez" userId="0b4d36ed-29fc-4ebd-807b-c1262e50c80a" providerId="ADAL" clId="{6B04B102-0F34-49A9-ACA7-2FC3FA4EC80D}" dt="2025-07-03T00:16:09.029" v="4728" actId="20577"/>
          <ac:spMkLst>
            <pc:docMk/>
            <pc:sldMk cId="4058287759" sldId="268"/>
            <ac:spMk id="5" creationId="{572EECDD-F460-F610-A9CA-A04EE09CCB13}"/>
          </ac:spMkLst>
        </pc:spChg>
        <pc:spChg chg="mod">
          <ac:chgData name="Lucas Velazquez" userId="0b4d36ed-29fc-4ebd-807b-c1262e50c80a" providerId="ADAL" clId="{6B04B102-0F34-49A9-ACA7-2FC3FA4EC80D}" dt="2025-07-03T02:08:10.216" v="6364" actId="20577"/>
          <ac:spMkLst>
            <pc:docMk/>
            <pc:sldMk cId="4058287759" sldId="268"/>
            <ac:spMk id="6" creationId="{54BD1823-F640-FC72-42A6-DB520A8F1FA6}"/>
          </ac:spMkLst>
        </pc:spChg>
        <pc:spChg chg="add mod">
          <ac:chgData name="Lucas Velazquez" userId="0b4d36ed-29fc-4ebd-807b-c1262e50c80a" providerId="ADAL" clId="{6B04B102-0F34-49A9-ACA7-2FC3FA4EC80D}" dt="2025-07-03T00:16:50.720" v="4733"/>
          <ac:spMkLst>
            <pc:docMk/>
            <pc:sldMk cId="4058287759" sldId="268"/>
            <ac:spMk id="8" creationId="{040DF346-84EF-03FC-0CD1-9D3C3AA1BA45}"/>
          </ac:spMkLst>
        </pc:spChg>
        <pc:spChg chg="mod">
          <ac:chgData name="Lucas Velazquez" userId="0b4d36ed-29fc-4ebd-807b-c1262e50c80a" providerId="ADAL" clId="{6B04B102-0F34-49A9-ACA7-2FC3FA4EC80D}" dt="2025-07-03T00:20:11.492" v="4922" actId="20577"/>
          <ac:spMkLst>
            <pc:docMk/>
            <pc:sldMk cId="4058287759" sldId="268"/>
            <ac:spMk id="9" creationId="{1AF2DFE8-4E98-42BC-9DEF-0A7ABA8A6C93}"/>
          </ac:spMkLst>
        </pc:spChg>
        <pc:spChg chg="mod">
          <ac:chgData name="Lucas Velazquez" userId="0b4d36ed-29fc-4ebd-807b-c1262e50c80a" providerId="ADAL" clId="{6B04B102-0F34-49A9-ACA7-2FC3FA4EC80D}" dt="2025-07-03T00:20:19.957" v="4923" actId="6549"/>
          <ac:spMkLst>
            <pc:docMk/>
            <pc:sldMk cId="4058287759" sldId="268"/>
            <ac:spMk id="10" creationId="{3CB42A6B-74C1-8C72-1466-6DA05528CD9A}"/>
          </ac:spMkLst>
        </pc:spChg>
        <pc:spChg chg="mod">
          <ac:chgData name="Lucas Velazquez" userId="0b4d36ed-29fc-4ebd-807b-c1262e50c80a" providerId="ADAL" clId="{6B04B102-0F34-49A9-ACA7-2FC3FA4EC80D}" dt="2025-07-03T01:07:55.875" v="5761" actId="1076"/>
          <ac:spMkLst>
            <pc:docMk/>
            <pc:sldMk cId="4058287759" sldId="268"/>
            <ac:spMk id="11" creationId="{CEABE300-648C-15FF-3DF6-CBEE0003B27C}"/>
          </ac:spMkLst>
        </pc:spChg>
        <pc:spChg chg="mod">
          <ac:chgData name="Lucas Velazquez" userId="0b4d36ed-29fc-4ebd-807b-c1262e50c80a" providerId="ADAL" clId="{6B04B102-0F34-49A9-ACA7-2FC3FA4EC80D}" dt="2025-07-03T01:08:01.461" v="5762" actId="1076"/>
          <ac:spMkLst>
            <pc:docMk/>
            <pc:sldMk cId="4058287759" sldId="268"/>
            <ac:spMk id="13" creationId="{40179492-8F76-CF85-F639-9AAB7D34EEB4}"/>
          </ac:spMkLst>
        </pc:spChg>
        <pc:spChg chg="mod">
          <ac:chgData name="Lucas Velazquez" userId="0b4d36ed-29fc-4ebd-807b-c1262e50c80a" providerId="ADAL" clId="{6B04B102-0F34-49A9-ACA7-2FC3FA4EC80D}" dt="2025-07-03T00:21:43.890" v="4954" actId="5793"/>
          <ac:spMkLst>
            <pc:docMk/>
            <pc:sldMk cId="4058287759" sldId="268"/>
            <ac:spMk id="14" creationId="{E5783EBC-672C-412C-65C9-780C8CF3A2E1}"/>
          </ac:spMkLst>
        </pc:spChg>
        <pc:spChg chg="mod">
          <ac:chgData name="Lucas Velazquez" userId="0b4d36ed-29fc-4ebd-807b-c1262e50c80a" providerId="ADAL" clId="{6B04B102-0F34-49A9-ACA7-2FC3FA4EC80D}" dt="2025-07-03T01:08:31.626" v="5766" actId="1076"/>
          <ac:spMkLst>
            <pc:docMk/>
            <pc:sldMk cId="4058287759" sldId="268"/>
            <ac:spMk id="15" creationId="{3FB2F7A4-6E87-B570-C42F-421F6EAA5A08}"/>
          </ac:spMkLst>
        </pc:spChg>
        <pc:spChg chg="add mod">
          <ac:chgData name="Lucas Velazquez" userId="0b4d36ed-29fc-4ebd-807b-c1262e50c80a" providerId="ADAL" clId="{6B04B102-0F34-49A9-ACA7-2FC3FA4EC80D}" dt="2025-07-03T01:39:44.715" v="6178" actId="20577"/>
          <ac:spMkLst>
            <pc:docMk/>
            <pc:sldMk cId="4058287759" sldId="268"/>
            <ac:spMk id="16" creationId="{10C838B2-9AAA-9EE7-40C8-746B776B9D56}"/>
          </ac:spMkLst>
        </pc:spChg>
        <pc:spChg chg="mod">
          <ac:chgData name="Lucas Velazquez" userId="0b4d36ed-29fc-4ebd-807b-c1262e50c80a" providerId="ADAL" clId="{6B04B102-0F34-49A9-ACA7-2FC3FA4EC80D}" dt="2025-07-03T01:08:26.502" v="5765" actId="1076"/>
          <ac:spMkLst>
            <pc:docMk/>
            <pc:sldMk cId="4058287759" sldId="268"/>
            <ac:spMk id="17" creationId="{FB323A5B-0C3F-C0E9-5FB7-79330BD836ED}"/>
          </ac:spMkLst>
        </pc:spChg>
        <pc:spChg chg="mod">
          <ac:chgData name="Lucas Velazquez" userId="0b4d36ed-29fc-4ebd-807b-c1262e50c80a" providerId="ADAL" clId="{6B04B102-0F34-49A9-ACA7-2FC3FA4EC80D}" dt="2025-07-03T00:22:15.408" v="4958" actId="6549"/>
          <ac:spMkLst>
            <pc:docMk/>
            <pc:sldMk cId="4058287759" sldId="268"/>
            <ac:spMk id="18" creationId="{FD70AC5B-265B-06DD-CE87-D1765BDA84CE}"/>
          </ac:spMkLst>
        </pc:spChg>
        <pc:spChg chg="add mod">
          <ac:chgData name="Lucas Velazquez" userId="0b4d36ed-29fc-4ebd-807b-c1262e50c80a" providerId="ADAL" clId="{6B04B102-0F34-49A9-ACA7-2FC3FA4EC80D}" dt="2025-07-03T01:27:29.735" v="6129" actId="20577"/>
          <ac:spMkLst>
            <pc:docMk/>
            <pc:sldMk cId="4058287759" sldId="268"/>
            <ac:spMk id="20" creationId="{C1AA0425-CF2C-8162-94A2-EAF97FD22999}"/>
          </ac:spMkLst>
        </pc:spChg>
        <pc:spChg chg="add mod">
          <ac:chgData name="Lucas Velazquez" userId="0b4d36ed-29fc-4ebd-807b-c1262e50c80a" providerId="ADAL" clId="{6B04B102-0F34-49A9-ACA7-2FC3FA4EC80D}" dt="2025-07-03T02:04:52.606" v="6321" actId="20577"/>
          <ac:spMkLst>
            <pc:docMk/>
            <pc:sldMk cId="4058287759" sldId="268"/>
            <ac:spMk id="22" creationId="{AF9CCDA7-E9B9-6B87-F304-5DA497254074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4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F3EF2-BE50-4132-8440-1DE376EA3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D120B7-8AD3-9FCB-6DA9-AB61BB1921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82290B-1C8C-5304-573A-3DA2F45B14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ED2E59-0680-0A79-A586-9E7A214C1B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6860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4AC95-9191-4D88-B63B-9E489B57D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F6877E-95CB-DEAC-C2B0-492B7E7814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5CC8F0-45DF-5745-82DA-F2234AB2C6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2048A-6BAA-0297-8949-5B8B48F8B2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69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F21743-C75D-9B50-D407-903EAF022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B1889B-4C6C-78A7-10FE-16CE8A1581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0B400E-3A10-6FFD-9533-3EF38578BC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79F23-F144-2D30-9B81-5D9808FB41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947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A4827-A664-4BFE-80D7-641408E2F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15F782-CCB6-EC5B-3F57-8233861014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F146EB-1F50-4732-EC87-EB3F1A8561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8D2B6-CD31-6FC6-B870-651A7B60BC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665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91EB2C-9D6C-F14C-FFA3-481757E39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90BE09-A87B-C993-D049-E98ACAF47B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2EB7FF-25EF-9164-DA6F-92AD2199B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E9AF38-6262-471C-FCCE-09BB0EF302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58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782610-55CE-B958-E1FC-91115EA61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9D614C-DCF3-F841-DDEA-F99D6087D8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C33D77-937C-7FB2-6939-980D17E347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B42A6-5C9A-4A58-E65B-84D0BA62B5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271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AE925-27E4-0A23-FB23-E9090C78C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2D6990-E78D-8436-6B76-7F1E7997DF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B01E1B-BEE1-5206-0ABE-E8B799E5C4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8498A-6D5D-5F60-E63E-9E897D226E8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732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s-AR" sz="44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Optimización de Carteras con Deep </a:t>
            </a:r>
            <a:r>
              <a:rPr lang="es-AR" sz="4450" noProof="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Learning</a:t>
            </a:r>
            <a:endParaRPr lang="es-AR" sz="4450" noProof="0" dirty="0"/>
          </a:p>
        </p:txBody>
      </p:sp>
      <p:sp>
        <p:nvSpPr>
          <p:cNvPr id="4" name="Text 1"/>
          <p:cNvSpPr/>
          <p:nvPr/>
        </p:nvSpPr>
        <p:spPr>
          <a:xfrm>
            <a:off x="7937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Presentado por Lucas M. Velázquez Defensa de Tesis - Junio 2025</a:t>
            </a:r>
            <a:endParaRPr lang="es-AR" sz="1750" noProof="0" dirty="0"/>
          </a:p>
        </p:txBody>
      </p:sp>
      <p:sp>
        <p:nvSpPr>
          <p:cNvPr id="5" name="Shape 2"/>
          <p:cNvSpPr/>
          <p:nvPr/>
        </p:nvSpPr>
        <p:spPr>
          <a:xfrm>
            <a:off x="7937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38383C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285661"/>
            <a:ext cx="263390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s-AR" sz="2200" b="1" noProof="0" dirty="0">
                <a:solidFill>
                  <a:srgbClr val="CFD0D8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por Lucas Velazquez</a:t>
            </a:r>
            <a:endParaRPr lang="es-AR" sz="2200" noProof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A6F2D-E16A-6EE0-13E9-8DA623092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D30EFCB-4642-A7EA-F7D7-3F5AECEEDDAA}"/>
              </a:ext>
            </a:extLst>
          </p:cNvPr>
          <p:cNvSpPr/>
          <p:nvPr/>
        </p:nvSpPr>
        <p:spPr>
          <a:xfrm>
            <a:off x="723647" y="563551"/>
            <a:ext cx="835949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s-AR" sz="4000" noProof="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Período Suba de Tasas FED (16/06/22 al 31/08/22)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FD7946E-527F-5F56-CBD8-85C14B6A8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509" y="1560921"/>
            <a:ext cx="6120000" cy="3630096"/>
          </a:xfrm>
          <a:prstGeom prst="rect">
            <a:avLst/>
          </a:prstGeom>
        </p:spPr>
      </p:pic>
      <p:grpSp>
        <p:nvGrpSpPr>
          <p:cNvPr id="36" name="Grupo 35">
            <a:extLst>
              <a:ext uri="{FF2B5EF4-FFF2-40B4-BE49-F238E27FC236}">
                <a16:creationId xmlns:a16="http://schemas.microsoft.com/office/drawing/2014/main" id="{52A34979-AA4E-395A-95D0-A720B545BF55}"/>
              </a:ext>
            </a:extLst>
          </p:cNvPr>
          <p:cNvGrpSpPr/>
          <p:nvPr/>
        </p:nvGrpSpPr>
        <p:grpSpPr>
          <a:xfrm>
            <a:off x="7719934" y="1543987"/>
            <a:ext cx="4699417" cy="6205928"/>
            <a:chOff x="7719934" y="1543987"/>
            <a:chExt cx="4699417" cy="6205928"/>
          </a:xfrm>
        </p:grpSpPr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AF47B4C0-1821-0CA9-081C-664307A21479}"/>
                </a:ext>
              </a:extLst>
            </p:cNvPr>
            <p:cNvSpPr/>
            <p:nvPr/>
          </p:nvSpPr>
          <p:spPr>
            <a:xfrm>
              <a:off x="7719934" y="1543987"/>
              <a:ext cx="4699417" cy="62059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noProof="0" dirty="0"/>
            </a:p>
          </p:txBody>
        </p:sp>
        <p:grpSp>
          <p:nvGrpSpPr>
            <p:cNvPr id="27" name="Grupo 26">
              <a:extLst>
                <a:ext uri="{FF2B5EF4-FFF2-40B4-BE49-F238E27FC236}">
                  <a16:creationId xmlns:a16="http://schemas.microsoft.com/office/drawing/2014/main" id="{C7483149-0F2E-84BB-34A0-71BDA888BF3D}"/>
                </a:ext>
              </a:extLst>
            </p:cNvPr>
            <p:cNvGrpSpPr/>
            <p:nvPr/>
          </p:nvGrpSpPr>
          <p:grpSpPr>
            <a:xfrm>
              <a:off x="7883944" y="1713970"/>
              <a:ext cx="4395600" cy="5889600"/>
              <a:chOff x="0" y="0"/>
              <a:chExt cx="5043227" cy="7274546"/>
            </a:xfrm>
          </p:grpSpPr>
          <p:grpSp>
            <p:nvGrpSpPr>
              <p:cNvPr id="28" name="Grupo 27">
                <a:extLst>
                  <a:ext uri="{FF2B5EF4-FFF2-40B4-BE49-F238E27FC236}">
                    <a16:creationId xmlns:a16="http://schemas.microsoft.com/office/drawing/2014/main" id="{58897713-283F-77A5-A1D2-F1D67FD11E00}"/>
                  </a:ext>
                </a:extLst>
              </p:cNvPr>
              <p:cNvGrpSpPr/>
              <p:nvPr/>
            </p:nvGrpSpPr>
            <p:grpSpPr>
              <a:xfrm>
                <a:off x="0" y="2784296"/>
                <a:ext cx="5043227" cy="4490250"/>
                <a:chOff x="0" y="0"/>
                <a:chExt cx="5043227" cy="4490250"/>
              </a:xfrm>
            </p:grpSpPr>
            <p:grpSp>
              <p:nvGrpSpPr>
                <p:cNvPr id="30" name="Grupo 29">
                  <a:extLst>
                    <a:ext uri="{FF2B5EF4-FFF2-40B4-BE49-F238E27FC236}">
                      <a16:creationId xmlns:a16="http://schemas.microsoft.com/office/drawing/2014/main" id="{2422D05D-1E20-BD53-B64C-F10E1958781E}"/>
                    </a:ext>
                  </a:extLst>
                </p:cNvPr>
                <p:cNvGrpSpPr/>
                <p:nvPr/>
              </p:nvGrpSpPr>
              <p:grpSpPr>
                <a:xfrm>
                  <a:off x="0" y="1397286"/>
                  <a:ext cx="5036213" cy="3092964"/>
                  <a:chOff x="0" y="0"/>
                  <a:chExt cx="5036213" cy="3092964"/>
                </a:xfrm>
              </p:grpSpPr>
              <p:pic>
                <p:nvPicPr>
                  <p:cNvPr id="32" name="Imagen 31" descr="Gráfico&#10;&#10;El contenido generado por IA puede ser incorrecto.">
                    <a:extLst>
                      <a:ext uri="{FF2B5EF4-FFF2-40B4-BE49-F238E27FC236}">
                        <a16:creationId xmlns:a16="http://schemas.microsoft.com/office/drawing/2014/main" id="{5A558FFB-3C58-2CB7-6FE0-F1783375A3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81680"/>
                  <a:stretch/>
                </p:blipFill>
                <p:spPr bwMode="auto">
                  <a:xfrm>
                    <a:off x="1268858" y="2789434"/>
                    <a:ext cx="2515870" cy="30353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53640926-AAD7-44D8-BBD7-CCE9431645EC}">
                      <a14:shadowObscured xmlns:a14="http://schemas.microsoft.com/office/drawing/2010/main"/>
                    </a:ext>
                  </a:extLst>
                </p:spPr>
              </p:pic>
              <p:pic>
                <p:nvPicPr>
                  <p:cNvPr id="33" name="Imagen 32">
                    <a:extLst>
                      <a:ext uri="{FF2B5EF4-FFF2-40B4-BE49-F238E27FC236}">
                        <a16:creationId xmlns:a16="http://schemas.microsoft.com/office/drawing/2014/main" id="{AE54C096-0A81-22C4-5D6A-3B90656D6EF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50157" r="49031"/>
                  <a:stretch/>
                </p:blipFill>
                <p:spPr bwMode="auto">
                  <a:xfrm>
                    <a:off x="1238036" y="1392148"/>
                    <a:ext cx="2566670" cy="139446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53640926-AAD7-44D8-BBD7-CCE9431645EC}">
                      <a14:shadowObscured xmlns:a14="http://schemas.microsoft.com/office/drawing/2010/main"/>
                    </a:ext>
                  </a:extLst>
                </p:spPr>
              </p:pic>
              <p:pic>
                <p:nvPicPr>
                  <p:cNvPr id="34" name="Imagen 33" descr="Gráfico&#10;&#10;El contenido generado por IA puede ser incorrecto.">
                    <a:extLst>
                      <a:ext uri="{FF2B5EF4-FFF2-40B4-BE49-F238E27FC236}">
                        <a16:creationId xmlns:a16="http://schemas.microsoft.com/office/drawing/2014/main" id="{0E8521CC-77D5-F180-3FAB-CEF41BB2D86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b="16942"/>
                  <a:stretch/>
                </p:blipFill>
                <p:spPr bwMode="auto">
                  <a:xfrm>
                    <a:off x="2517168" y="15411"/>
                    <a:ext cx="2519045" cy="137795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53640926-AAD7-44D8-BBD7-CCE9431645EC}">
                      <a14:shadowObscured xmlns:a14="http://schemas.microsoft.com/office/drawing/2010/main"/>
                    </a:ext>
                  </a:extLst>
                </p:spPr>
              </p:pic>
              <p:pic>
                <p:nvPicPr>
                  <p:cNvPr id="35" name="Imagen 34" descr="Interfaz de usuario gráfica, Gráfico&#10;&#10;El contenido generado por IA puede ser incorrecto.">
                    <a:extLst>
                      <a:ext uri="{FF2B5EF4-FFF2-40B4-BE49-F238E27FC236}">
                        <a16:creationId xmlns:a16="http://schemas.microsoft.com/office/drawing/2014/main" id="{1EC0B686-4980-9DFA-52C8-12E02783AB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0321" t="50157"/>
                  <a:stretch/>
                </p:blipFill>
                <p:spPr bwMode="auto">
                  <a:xfrm>
                    <a:off x="0" y="0"/>
                    <a:ext cx="2501265" cy="139446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53640926-AAD7-44D8-BBD7-CCE9431645EC}">
                      <a14:shadowObscured xmlns:a14="http://schemas.microsoft.com/office/drawing/2010/main"/>
                    </a:ext>
                  </a:extLst>
                </p:spPr>
              </p:pic>
            </p:grpSp>
            <p:pic>
              <p:nvPicPr>
                <p:cNvPr id="31" name="Imagen 30" descr="Interfaz de usuario gráfica, Gráfico&#10;&#10;El contenido generado por IA puede ser incorrecto.">
                  <a:extLst>
                    <a:ext uri="{FF2B5EF4-FFF2-40B4-BE49-F238E27FC236}">
                      <a16:creationId xmlns:a16="http://schemas.microsoft.com/office/drawing/2014/main" id="{07F0DADE-F043-C719-D7CB-6D39978998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50063"/>
                <a:stretch/>
              </p:blipFill>
              <p:spPr bwMode="auto">
                <a:xfrm>
                  <a:off x="5137" y="0"/>
                  <a:ext cx="5038090" cy="139763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53640926-AAD7-44D8-BBD7-CCE9431645EC}">
                    <a14:shadowObscured xmlns:a14="http://schemas.microsoft.com/office/drawing/2010/main"/>
                  </a:ext>
                </a:extLst>
              </p:spPr>
            </p:pic>
          </p:grpSp>
          <p:pic>
            <p:nvPicPr>
              <p:cNvPr id="29" name="Imagen 28">
                <a:extLst>
                  <a:ext uri="{FF2B5EF4-FFF2-40B4-BE49-F238E27FC236}">
                    <a16:creationId xmlns:a16="http://schemas.microsoft.com/office/drawing/2014/main" id="{5688FE35-B882-DFF5-EF66-CC525FB8B7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5039995" cy="278574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" name="Text 2">
            <a:extLst>
              <a:ext uri="{FF2B5EF4-FFF2-40B4-BE49-F238E27FC236}">
                <a16:creationId xmlns:a16="http://schemas.microsoft.com/office/drawing/2014/main" id="{D84F1EDF-6A77-7154-53DB-AF319026B98A}"/>
              </a:ext>
            </a:extLst>
          </p:cNvPr>
          <p:cNvSpPr/>
          <p:nvPr/>
        </p:nvSpPr>
        <p:spPr>
          <a:xfrm>
            <a:off x="783493" y="5658746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50"/>
              </a:lnSpc>
              <a:buSzPct val="100000"/>
            </a:pPr>
            <a:r>
              <a:rPr lang="es-ES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</a:t>
            </a:r>
            <a:r>
              <a:rPr lang="es-AR" b="1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íntesis</a:t>
            </a:r>
            <a:r>
              <a:rPr lang="es-AR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Analítica: </a:t>
            </a:r>
          </a:p>
          <a:p>
            <a:pPr marL="285750" indent="-28575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s-AR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Mejor Sharpe: DMLP ETE 1E (0,703)</a:t>
            </a:r>
            <a:endParaRPr lang="es-AR" b="1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indent="-28575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s-AR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Retorno: DMLP 1E (+37,92%).</a:t>
            </a:r>
          </a:p>
          <a:p>
            <a:pPr marL="285750" indent="-28575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s-AR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Rotación: DMLP + MSAD (36,35%).</a:t>
            </a:r>
          </a:p>
          <a:p>
            <a:pPr marL="285750" indent="-28575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s-AR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Caída: Markowitz clásico (-5,88%).</a:t>
            </a:r>
          </a:p>
        </p:txBody>
      </p:sp>
    </p:spTree>
    <p:extLst>
      <p:ext uri="{BB962C8B-B14F-4D97-AF65-F5344CB8AC3E}">
        <p14:creationId xmlns:p14="http://schemas.microsoft.com/office/powerpoint/2010/main" val="2837573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4D760-6B0E-DA43-18F3-83C84D173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41D1162-44F9-F9C3-C0DD-AD21FD1CE82B}"/>
              </a:ext>
            </a:extLst>
          </p:cNvPr>
          <p:cNvSpPr/>
          <p:nvPr/>
        </p:nvSpPr>
        <p:spPr>
          <a:xfrm>
            <a:off x="793790" y="317115"/>
            <a:ext cx="10500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s-AR" sz="44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Contexto Clásico (Markowitz)</a:t>
            </a:r>
            <a:endParaRPr lang="es-AR" sz="4450" noProof="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DADDCE1B-2C6D-0BFC-183D-A8C78BD1B50C}"/>
              </a:ext>
            </a:extLst>
          </p:cNvPr>
          <p:cNvSpPr/>
          <p:nvPr/>
        </p:nvSpPr>
        <p:spPr>
          <a:xfrm>
            <a:off x="791407" y="1097212"/>
            <a:ext cx="5856684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572EECDD-F460-F610-A9CA-A04EE09CCB13}"/>
              </a:ext>
            </a:extLst>
          </p:cNvPr>
          <p:cNvSpPr/>
          <p:nvPr/>
        </p:nvSpPr>
        <p:spPr>
          <a:xfrm>
            <a:off x="851535" y="1478647"/>
            <a:ext cx="2870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E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r>
              <a:rPr lang="es-AR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020</a:t>
            </a:r>
            <a:endParaRPr lang="es-AR" sz="2200" noProof="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54BD1823-F640-FC72-42A6-DB520A8F1FA6}"/>
              </a:ext>
            </a:extLst>
          </p:cNvPr>
          <p:cNvSpPr/>
          <p:nvPr/>
        </p:nvSpPr>
        <p:spPr>
          <a:xfrm>
            <a:off x="759142" y="1888986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E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</a:t>
            </a:r>
            <a:r>
              <a:rPr lang="es-AR" sz="175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ejor</a:t>
            </a: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Sharpe : DMLP ETE 1E (0,9078)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Retorno Neto Acumulado mas alto: DMLP ETE (4Y+1Y) 1,113%, impulsado por su alta rotación. 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</a:t>
            </a:r>
            <a:r>
              <a:rPr lang="es-AR" sz="17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rotaci</a:t>
            </a:r>
            <a:r>
              <a:rPr lang="es-AR" sz="175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ón</a:t>
            </a: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DMLP ETE (4Y+1Y) con 108,6%, reflejando </a:t>
            </a:r>
            <a:r>
              <a:rPr lang="es-AR" sz="175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reequibrios</a:t>
            </a: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agresivos. 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caída: DMLP + MSAD (-28,96%)</a:t>
            </a:r>
            <a:endParaRPr lang="es-AR" sz="1750" noProof="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52384981-3ED2-9ACA-28BF-E9A1CFC180DA}"/>
              </a:ext>
            </a:extLst>
          </p:cNvPr>
          <p:cNvSpPr/>
          <p:nvPr/>
        </p:nvSpPr>
        <p:spPr>
          <a:xfrm>
            <a:off x="7456884" y="1077365"/>
            <a:ext cx="5856803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1AF2DFE8-4E98-42BC-9DEF-0A7ABA8A6C93}"/>
              </a:ext>
            </a:extLst>
          </p:cNvPr>
          <p:cNvSpPr/>
          <p:nvPr/>
        </p:nvSpPr>
        <p:spPr>
          <a:xfrm>
            <a:off x="7519890" y="1444392"/>
            <a:ext cx="40896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ES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2021</a:t>
            </a:r>
            <a:endParaRPr lang="es-AR" sz="2200" noProof="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3CB42A6B-74C1-8C72-1466-6DA05528CD9A}"/>
              </a:ext>
            </a:extLst>
          </p:cNvPr>
          <p:cNvSpPr/>
          <p:nvPr/>
        </p:nvSpPr>
        <p:spPr>
          <a:xfrm>
            <a:off x="7519890" y="1882262"/>
            <a:ext cx="637972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s-AR" sz="1750" noProof="0" dirty="0"/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CEABE300-648C-15FF-3DF6-CBEE0003B27C}"/>
              </a:ext>
            </a:extLst>
          </p:cNvPr>
          <p:cNvSpPr/>
          <p:nvPr/>
        </p:nvSpPr>
        <p:spPr>
          <a:xfrm>
            <a:off x="759142" y="4254326"/>
            <a:ext cx="5856684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40179492-8F76-CF85-F639-9AAB7D34EEB4}"/>
              </a:ext>
            </a:extLst>
          </p:cNvPr>
          <p:cNvSpPr/>
          <p:nvPr/>
        </p:nvSpPr>
        <p:spPr>
          <a:xfrm>
            <a:off x="793790" y="4800597"/>
            <a:ext cx="31874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ES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2022</a:t>
            </a:r>
            <a:endParaRPr lang="es-AR" sz="2200" noProof="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E5783EBC-672C-412C-65C9-780C8CF3A2E1}"/>
              </a:ext>
            </a:extLst>
          </p:cNvPr>
          <p:cNvSpPr/>
          <p:nvPr/>
        </p:nvSpPr>
        <p:spPr>
          <a:xfrm>
            <a:off x="759141" y="4747168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50"/>
              </a:lnSpc>
            </a:pPr>
            <a:r>
              <a:rPr lang="es-E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endParaRPr lang="es-AR" sz="1750" noProof="0" dirty="0"/>
          </a:p>
        </p:txBody>
      </p:sp>
      <p:sp>
        <p:nvSpPr>
          <p:cNvPr id="15" name="Shape 13">
            <a:extLst>
              <a:ext uri="{FF2B5EF4-FFF2-40B4-BE49-F238E27FC236}">
                <a16:creationId xmlns:a16="http://schemas.microsoft.com/office/drawing/2014/main" id="{3FB2F7A4-6E87-B570-C42F-421F6EAA5A08}"/>
              </a:ext>
            </a:extLst>
          </p:cNvPr>
          <p:cNvSpPr/>
          <p:nvPr/>
        </p:nvSpPr>
        <p:spPr>
          <a:xfrm>
            <a:off x="7456884" y="4244378"/>
            <a:ext cx="5856803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FB323A5B-0C3F-C0E9-5FB7-79330BD836ED}"/>
              </a:ext>
            </a:extLst>
          </p:cNvPr>
          <p:cNvSpPr/>
          <p:nvPr/>
        </p:nvSpPr>
        <p:spPr>
          <a:xfrm>
            <a:off x="7648418" y="4772406"/>
            <a:ext cx="30613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ES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2023</a:t>
            </a:r>
            <a:endParaRPr lang="es-AR" sz="2200" noProof="0" dirty="0"/>
          </a:p>
        </p:txBody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FD70AC5B-265B-06DD-CE87-D1765BDA84CE}"/>
              </a:ext>
            </a:extLst>
          </p:cNvPr>
          <p:cNvSpPr/>
          <p:nvPr/>
        </p:nvSpPr>
        <p:spPr>
          <a:xfrm>
            <a:off x="7456884" y="4780323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850"/>
              </a:lnSpc>
            </a:pPr>
            <a:endParaRPr lang="es-AR" sz="1750" noProof="0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s-AR" sz="1750" noProof="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0C838B2-9AAA-9EE7-40C8-746B776B9D56}"/>
              </a:ext>
            </a:extLst>
          </p:cNvPr>
          <p:cNvSpPr txBox="1"/>
          <p:nvPr/>
        </p:nvSpPr>
        <p:spPr>
          <a:xfrm>
            <a:off x="7491653" y="1838987"/>
            <a:ext cx="7315200" cy="1544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Sharpe 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más alto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DMLP 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1E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1,84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).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Retorno Neto Acumulado: DMLP ETE (4Y+1Y) (1509,3%)</a:t>
            </a:r>
            <a:endParaRPr lang="es-AR" sz="1800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80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</a:t>
            </a:r>
            <a:r>
              <a:rPr lang="es-AR" sz="180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rotaci</a:t>
            </a:r>
            <a:r>
              <a:rPr lang="es-AR" sz="180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ón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DMLP ETE  (4Y+1Y) 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 106,9%.</a:t>
            </a:r>
            <a:endParaRPr lang="es-AR" sz="1800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Menor Caída: DMLP ETE 1E (4Y+1Y) -6,94%.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C1AA0425-CF2C-8162-94A2-EAF97FD22999}"/>
              </a:ext>
            </a:extLst>
          </p:cNvPr>
          <p:cNvSpPr txBox="1"/>
          <p:nvPr/>
        </p:nvSpPr>
        <p:spPr>
          <a:xfrm>
            <a:off x="759141" y="5252082"/>
            <a:ext cx="7406640" cy="1547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</a:t>
            </a:r>
            <a:r>
              <a:rPr lang="es-AR" sz="180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ejor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Sharpe: DMLP ETE 1E (0,52)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Retorno Neto Acumulado: DMLP 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1E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413,3%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80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</a:t>
            </a:r>
            <a:r>
              <a:rPr lang="es-AR" sz="180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rotaci</a:t>
            </a:r>
            <a:r>
              <a:rPr lang="es-AR" sz="180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ón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DMLP 1E  (103,9%)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Caída: 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DMLP + MSAD (-24,13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%)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s-AR" sz="1800" noProof="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9CCDA7-E9B9-6B87-F304-5DA497254074}"/>
              </a:ext>
            </a:extLst>
          </p:cNvPr>
          <p:cNvSpPr txBox="1"/>
          <p:nvPr/>
        </p:nvSpPr>
        <p:spPr>
          <a:xfrm>
            <a:off x="7549648" y="5189428"/>
            <a:ext cx="7406640" cy="1547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</a:t>
            </a:r>
            <a:r>
              <a:rPr lang="es-AR" sz="180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ejor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Sharpe: DMLP 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ETE 1E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(1,06)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Mejor Retorno: DMLP ETE 1E (+93,01%)</a:t>
            </a:r>
            <a:endParaRPr lang="es-AR" sz="1800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80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</a:t>
            </a:r>
            <a:r>
              <a:rPr lang="es-AR" sz="180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rotaci</a:t>
            </a:r>
            <a:r>
              <a:rPr lang="es-AR" sz="180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ón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DMLP 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ETE (4Y+1Y)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(66,08%)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80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Maxima</a:t>
            </a:r>
            <a:r>
              <a:rPr lang="es-AR" sz="18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s-AR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Caída: LSTM + MSAD (-7,29%) </a:t>
            </a:r>
            <a:endParaRPr lang="es-AR" sz="1800" noProof="0" dirty="0"/>
          </a:p>
        </p:txBody>
      </p:sp>
    </p:spTree>
    <p:extLst>
      <p:ext uri="{BB962C8B-B14F-4D97-AF65-F5344CB8AC3E}">
        <p14:creationId xmlns:p14="http://schemas.microsoft.com/office/powerpoint/2010/main" val="4058287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7C28F-EBA9-21A6-8971-09E9BFAD4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5F57788-F6AD-88ED-6099-84C01638572B}"/>
              </a:ext>
            </a:extLst>
          </p:cNvPr>
          <p:cNvSpPr/>
          <p:nvPr/>
        </p:nvSpPr>
        <p:spPr>
          <a:xfrm>
            <a:off x="721638" y="566976"/>
            <a:ext cx="835949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s-AR" sz="40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Resultados Clave</a:t>
            </a:r>
            <a:endParaRPr lang="es-AR" sz="4050" noProof="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E8A839E5-42E0-E819-A61C-F58E4A525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10" name="Text 7">
            <a:extLst>
              <a:ext uri="{FF2B5EF4-FFF2-40B4-BE49-F238E27FC236}">
                <a16:creationId xmlns:a16="http://schemas.microsoft.com/office/drawing/2014/main" id="{59C0415A-A181-B169-F0E9-65D9949A3D25}"/>
              </a:ext>
            </a:extLst>
          </p:cNvPr>
          <p:cNvSpPr/>
          <p:nvPr/>
        </p:nvSpPr>
        <p:spPr>
          <a:xfrm>
            <a:off x="7566660" y="350680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endParaRPr lang="es-AR" noProof="0" dirty="0"/>
          </a:p>
        </p:txBody>
      </p:sp>
      <p:sp>
        <p:nvSpPr>
          <p:cNvPr id="4" name="Text 5">
            <a:extLst>
              <a:ext uri="{FF2B5EF4-FFF2-40B4-BE49-F238E27FC236}">
                <a16:creationId xmlns:a16="http://schemas.microsoft.com/office/drawing/2014/main" id="{AD5B0C1F-EB17-3EA2-1BE5-971369F0408B}"/>
              </a:ext>
            </a:extLst>
          </p:cNvPr>
          <p:cNvSpPr/>
          <p:nvPr/>
        </p:nvSpPr>
        <p:spPr>
          <a:xfrm>
            <a:off x="7719060" y="197157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Hallazgos Principales</a:t>
            </a:r>
            <a:endParaRPr lang="en-US" sz="2000" dirty="0"/>
          </a:p>
        </p:txBody>
      </p:sp>
      <p:sp>
        <p:nvSpPr>
          <p:cNvPr id="5" name="Text 6">
            <a:extLst>
              <a:ext uri="{FF2B5EF4-FFF2-40B4-BE49-F238E27FC236}">
                <a16:creationId xmlns:a16="http://schemas.microsoft.com/office/drawing/2014/main" id="{EF0D503B-5A17-9746-80EF-A37E7A8FA017}"/>
              </a:ext>
            </a:extLst>
          </p:cNvPr>
          <p:cNvSpPr/>
          <p:nvPr/>
        </p:nvSpPr>
        <p:spPr>
          <a:xfrm>
            <a:off x="7719060" y="259729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DMLP End-to-End:</a:t>
            </a:r>
            <a:r>
              <a:rPr lang="en-US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Mayor Sharpe Ratio en la mayoría de los escenarios.</a:t>
            </a:r>
            <a:endParaRPr lang="en-US" dirty="0"/>
          </a:p>
        </p:txBody>
      </p:sp>
      <p:sp>
        <p:nvSpPr>
          <p:cNvPr id="7" name="Text 7">
            <a:extLst>
              <a:ext uri="{FF2B5EF4-FFF2-40B4-BE49-F238E27FC236}">
                <a16:creationId xmlns:a16="http://schemas.microsoft.com/office/drawing/2014/main" id="{F7C851DE-0526-D524-487D-F6E28F2D7180}"/>
              </a:ext>
            </a:extLst>
          </p:cNvPr>
          <p:cNvSpPr/>
          <p:nvPr/>
        </p:nvSpPr>
        <p:spPr>
          <a:xfrm>
            <a:off x="7719060" y="365920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LSTM 4Y+1Y:</a:t>
            </a:r>
            <a:r>
              <a:rPr lang="en-US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Reducción significativa de los máximos drawdowns, indicando mayor estabilidad.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56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2170"/>
            <a:ext cx="10500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s-AR" sz="44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Conclusiones: Impacto del Deep </a:t>
            </a:r>
            <a:r>
              <a:rPr lang="es-AR" sz="4450" noProof="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Learning</a:t>
            </a:r>
            <a:endParaRPr lang="es-AR" sz="4450" noProof="0" dirty="0"/>
          </a:p>
        </p:txBody>
      </p:sp>
      <p:sp>
        <p:nvSpPr>
          <p:cNvPr id="3" name="Shape 1"/>
          <p:cNvSpPr/>
          <p:nvPr/>
        </p:nvSpPr>
        <p:spPr>
          <a:xfrm>
            <a:off x="793790" y="2447925"/>
            <a:ext cx="5856684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4" name="Text 2"/>
          <p:cNvSpPr/>
          <p:nvPr/>
        </p:nvSpPr>
        <p:spPr>
          <a:xfrm>
            <a:off x="6820495" y="2447925"/>
            <a:ext cx="35290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s-AR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📈</a:t>
            </a:r>
            <a:endParaRPr lang="es-AR" sz="2200" noProof="0" dirty="0"/>
          </a:p>
        </p:txBody>
      </p:sp>
      <p:sp>
        <p:nvSpPr>
          <p:cNvPr id="5" name="Text 3"/>
          <p:cNvSpPr/>
          <p:nvPr/>
        </p:nvSpPr>
        <p:spPr>
          <a:xfrm>
            <a:off x="793790" y="3014782"/>
            <a:ext cx="2870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AR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Rendimiento Mejorado</a:t>
            </a:r>
            <a:endParaRPr lang="es-AR" sz="2200" noProof="0" dirty="0"/>
          </a:p>
        </p:txBody>
      </p:sp>
      <p:sp>
        <p:nvSpPr>
          <p:cNvPr id="6" name="Text 4"/>
          <p:cNvSpPr/>
          <p:nvPr/>
        </p:nvSpPr>
        <p:spPr>
          <a:xfrm>
            <a:off x="793790" y="3505200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modelos de Deep </a:t>
            </a:r>
            <a:r>
              <a:rPr lang="es-AR" sz="17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ofrecen un riesgo-retorno superior en comparación con el modelo clásico de Markowitz.</a:t>
            </a:r>
            <a:endParaRPr lang="es-AR" sz="1750" noProof="0" dirty="0"/>
          </a:p>
        </p:txBody>
      </p:sp>
      <p:sp>
        <p:nvSpPr>
          <p:cNvPr id="7" name="Shape 5"/>
          <p:cNvSpPr/>
          <p:nvPr/>
        </p:nvSpPr>
        <p:spPr>
          <a:xfrm>
            <a:off x="7456884" y="2447925"/>
            <a:ext cx="5856803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8" name="Text 6"/>
          <p:cNvSpPr/>
          <p:nvPr/>
        </p:nvSpPr>
        <p:spPr>
          <a:xfrm>
            <a:off x="13483709" y="2447925"/>
            <a:ext cx="35290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s-AR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⬆️</a:t>
            </a:r>
            <a:endParaRPr lang="es-AR" sz="2200" noProof="0" dirty="0"/>
          </a:p>
        </p:txBody>
      </p:sp>
      <p:sp>
        <p:nvSpPr>
          <p:cNvPr id="9" name="Text 7"/>
          <p:cNvSpPr/>
          <p:nvPr/>
        </p:nvSpPr>
        <p:spPr>
          <a:xfrm>
            <a:off x="7456884" y="3014782"/>
            <a:ext cx="40896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AR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DMLP E2E: Retorno vs. </a:t>
            </a:r>
            <a:r>
              <a:rPr lang="es-AR" sz="2200" noProof="0" dirty="0" err="1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Turnover</a:t>
            </a:r>
            <a:endParaRPr lang="es-AR" sz="2200" noProof="0" dirty="0"/>
          </a:p>
        </p:txBody>
      </p:sp>
      <p:sp>
        <p:nvSpPr>
          <p:cNvPr id="10" name="Text 8"/>
          <p:cNvSpPr/>
          <p:nvPr/>
        </p:nvSpPr>
        <p:spPr>
          <a:xfrm>
            <a:off x="7456884" y="3505200"/>
            <a:ext cx="637972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modelo genera los mayores retornos, aunque con un mayor </a:t>
            </a:r>
            <a:r>
              <a:rPr lang="es-AR" sz="17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turnover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lo que implica costos de transacción a considerar.</a:t>
            </a:r>
            <a:endParaRPr lang="es-AR" sz="1750" noProof="0" dirty="0"/>
          </a:p>
        </p:txBody>
      </p:sp>
      <p:sp>
        <p:nvSpPr>
          <p:cNvPr id="11" name="Shape 9"/>
          <p:cNvSpPr/>
          <p:nvPr/>
        </p:nvSpPr>
        <p:spPr>
          <a:xfrm>
            <a:off x="793790" y="5274231"/>
            <a:ext cx="5856684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12" name="Text 10"/>
          <p:cNvSpPr/>
          <p:nvPr/>
        </p:nvSpPr>
        <p:spPr>
          <a:xfrm>
            <a:off x="6820495" y="5274231"/>
            <a:ext cx="35290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s-AR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⬇️</a:t>
            </a:r>
            <a:endParaRPr lang="es-AR" sz="2200" noProof="0" dirty="0"/>
          </a:p>
        </p:txBody>
      </p:sp>
      <p:sp>
        <p:nvSpPr>
          <p:cNvPr id="13" name="Text 11"/>
          <p:cNvSpPr/>
          <p:nvPr/>
        </p:nvSpPr>
        <p:spPr>
          <a:xfrm>
            <a:off x="793790" y="5841087"/>
            <a:ext cx="31874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AR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LSTM 4Y+1Y: Estabilidad</a:t>
            </a:r>
            <a:endParaRPr lang="es-AR" sz="2200" noProof="0" dirty="0"/>
          </a:p>
        </p:txBody>
      </p:sp>
      <p:sp>
        <p:nvSpPr>
          <p:cNvPr id="14" name="Text 12"/>
          <p:cNvSpPr/>
          <p:nvPr/>
        </p:nvSpPr>
        <p:spPr>
          <a:xfrm>
            <a:off x="793790" y="6331506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Destaca por su estabilidad, logrando menores </a:t>
            </a:r>
            <a:r>
              <a:rPr lang="es-AR" sz="17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drawdowns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 un perfil de riesgo más conservador.</a:t>
            </a:r>
            <a:endParaRPr lang="es-AR" sz="1750" noProof="0" dirty="0"/>
          </a:p>
        </p:txBody>
      </p:sp>
      <p:sp>
        <p:nvSpPr>
          <p:cNvPr id="15" name="Shape 13"/>
          <p:cNvSpPr/>
          <p:nvPr/>
        </p:nvSpPr>
        <p:spPr>
          <a:xfrm>
            <a:off x="7456884" y="5274231"/>
            <a:ext cx="5856803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16" name="Text 14"/>
          <p:cNvSpPr/>
          <p:nvPr/>
        </p:nvSpPr>
        <p:spPr>
          <a:xfrm>
            <a:off x="13483709" y="5274231"/>
            <a:ext cx="35290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s-AR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⚖️</a:t>
            </a:r>
            <a:endParaRPr lang="es-AR" sz="2200" noProof="0" dirty="0"/>
          </a:p>
        </p:txBody>
      </p:sp>
      <p:sp>
        <p:nvSpPr>
          <p:cNvPr id="17" name="Text 15"/>
          <p:cNvSpPr/>
          <p:nvPr/>
        </p:nvSpPr>
        <p:spPr>
          <a:xfrm>
            <a:off x="7456884" y="5841087"/>
            <a:ext cx="30613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AR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MSAD: Perfil Intermedio</a:t>
            </a:r>
            <a:endParaRPr lang="es-AR" sz="2200" noProof="0" dirty="0"/>
          </a:p>
        </p:txBody>
      </p:sp>
      <p:sp>
        <p:nvSpPr>
          <p:cNvPr id="18" name="Text 16"/>
          <p:cNvSpPr/>
          <p:nvPr/>
        </p:nvSpPr>
        <p:spPr>
          <a:xfrm>
            <a:off x="7456884" y="6331506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integración de MSAD en modelos híbridos ofrece un perfil conservador intermedio, equilibrando riesgo y retorno.</a:t>
            </a:r>
            <a:endParaRPr lang="es-AR" sz="1750" noProof="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1348"/>
            <a:ext cx="110457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s-AR" sz="44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Trabajo Futuro: Horizontes de Investigación</a:t>
            </a:r>
            <a:endParaRPr lang="es-AR" sz="4450" noProof="0" dirty="0"/>
          </a:p>
        </p:txBody>
      </p:sp>
      <p:sp>
        <p:nvSpPr>
          <p:cNvPr id="3" name="Text 1"/>
          <p:cNvSpPr/>
          <p:nvPr/>
        </p:nvSpPr>
        <p:spPr>
          <a:xfrm>
            <a:off x="793790" y="2537102"/>
            <a:ext cx="29821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AR" sz="220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Optimización Avanzada</a:t>
            </a:r>
            <a:endParaRPr lang="es-AR" sz="2200" noProof="0" dirty="0"/>
          </a:p>
        </p:txBody>
      </p:sp>
      <p:sp>
        <p:nvSpPr>
          <p:cNvPr id="4" name="Text 2"/>
          <p:cNvSpPr/>
          <p:nvPr/>
        </p:nvSpPr>
        <p:spPr>
          <a:xfrm>
            <a:off x="793790" y="311824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s-AR" sz="1750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Costos de Transacción: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Integrar directamente los costos de transacción en la función objetivo para una optimización más realista.</a:t>
            </a:r>
            <a:endParaRPr lang="es-AR" sz="1750" noProof="0" dirty="0"/>
          </a:p>
        </p:txBody>
      </p:sp>
      <p:sp>
        <p:nvSpPr>
          <p:cNvPr id="5" name="Text 3"/>
          <p:cNvSpPr/>
          <p:nvPr/>
        </p:nvSpPr>
        <p:spPr>
          <a:xfrm>
            <a:off x="793790" y="42862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s-AR" sz="1750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</a:t>
            </a:r>
            <a:r>
              <a:rPr lang="es-AR" sz="1750" b="1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Reinforcement</a:t>
            </a:r>
            <a:r>
              <a:rPr lang="es-AR" sz="1750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s-AR" sz="1750" b="1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</a:t>
            </a:r>
            <a:r>
              <a:rPr lang="es-AR" sz="1750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Explorar su aplicación para estrategias adaptativas en entornos cambiantes de mercado.</a:t>
            </a:r>
            <a:endParaRPr lang="es-AR" sz="1750" noProof="0" dirty="0"/>
          </a:p>
        </p:txBody>
      </p:sp>
      <p:sp>
        <p:nvSpPr>
          <p:cNvPr id="6" name="Text 4"/>
          <p:cNvSpPr/>
          <p:nvPr/>
        </p:nvSpPr>
        <p:spPr>
          <a:xfrm>
            <a:off x="7599521" y="25371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AR" sz="220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Modelos y Datos</a:t>
            </a:r>
            <a:endParaRPr lang="es-AR" sz="2200" noProof="0" dirty="0"/>
          </a:p>
        </p:txBody>
      </p:sp>
      <p:sp>
        <p:nvSpPr>
          <p:cNvPr id="7" name="Text 5"/>
          <p:cNvSpPr/>
          <p:nvPr/>
        </p:nvSpPr>
        <p:spPr>
          <a:xfrm>
            <a:off x="7599521" y="311824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s-AR" sz="1750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Arquitecturas Innovadoras: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Evaluar la capacidad de Transformers y </a:t>
            </a:r>
            <a:r>
              <a:rPr lang="es-AR" sz="17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GANs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para la predicción de retornos y generación de datos sintéticos.</a:t>
            </a:r>
            <a:endParaRPr lang="es-AR" sz="1750" noProof="0" dirty="0"/>
          </a:p>
        </p:txBody>
      </p:sp>
      <p:sp>
        <p:nvSpPr>
          <p:cNvPr id="8" name="Text 6"/>
          <p:cNvSpPr/>
          <p:nvPr/>
        </p:nvSpPr>
        <p:spPr>
          <a:xfrm>
            <a:off x="7599521" y="42862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s-AR" sz="1750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Expansión del Universo: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Ampliar la base de activos y variables macroeconómicas para una mayor diversificación y análisis contextual.</a:t>
            </a:r>
            <a:endParaRPr lang="es-AR" sz="1750" noProof="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6586A-3C22-5DDE-8F25-D422EE199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3D074D8-BAFC-8392-2BDB-4EE33226E495}"/>
              </a:ext>
            </a:extLst>
          </p:cNvPr>
          <p:cNvSpPr/>
          <p:nvPr/>
        </p:nvSpPr>
        <p:spPr>
          <a:xfrm>
            <a:off x="793790" y="317115"/>
            <a:ext cx="105009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s-AR" sz="44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Contexto Clásico (Markowitz)</a:t>
            </a:r>
            <a:endParaRPr lang="es-AR" sz="4450" noProof="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D7398A9B-9641-3F9C-01BD-F73E8F420A32}"/>
              </a:ext>
            </a:extLst>
          </p:cNvPr>
          <p:cNvSpPr/>
          <p:nvPr/>
        </p:nvSpPr>
        <p:spPr>
          <a:xfrm>
            <a:off x="791407" y="1097212"/>
            <a:ext cx="5856684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A7D8B33-6F24-8B6F-8D25-5FFC47ADD140}"/>
              </a:ext>
            </a:extLst>
          </p:cNvPr>
          <p:cNvSpPr/>
          <p:nvPr/>
        </p:nvSpPr>
        <p:spPr>
          <a:xfrm>
            <a:off x="851535" y="1478647"/>
            <a:ext cx="2870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AR" sz="22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Método e insumos</a:t>
            </a:r>
            <a:endParaRPr lang="es-AR" sz="2200" noProof="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15F37E73-3869-B664-F685-48BCE9E7A90F}"/>
              </a:ext>
            </a:extLst>
          </p:cNvPr>
          <p:cNvSpPr/>
          <p:nvPr/>
        </p:nvSpPr>
        <p:spPr>
          <a:xfrm>
            <a:off x="759142" y="1888986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Estima el rendimiento esperado de cada activo con la media.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Cuantifica el riesgo como la varianza y covarianza de los retornos.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 programación cuadrática calcula los w que minimizan la varianza para cada retorno objetivo (frontera eficiente).</a:t>
            </a:r>
            <a:endParaRPr lang="es-AR" sz="1750" noProof="0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s-AR" sz="1750" noProof="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32873943-0484-ADA0-3588-91247EC77C02}"/>
              </a:ext>
            </a:extLst>
          </p:cNvPr>
          <p:cNvSpPr/>
          <p:nvPr/>
        </p:nvSpPr>
        <p:spPr>
          <a:xfrm>
            <a:off x="7456884" y="1077365"/>
            <a:ext cx="5856803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84A14711-93B0-5554-2DBD-DCC45CF09CBF}"/>
              </a:ext>
            </a:extLst>
          </p:cNvPr>
          <p:cNvSpPr/>
          <p:nvPr/>
        </p:nvSpPr>
        <p:spPr>
          <a:xfrm>
            <a:off x="7519890" y="1444392"/>
            <a:ext cx="40896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E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</a:t>
            </a:r>
            <a:r>
              <a:rPr lang="es-AR" sz="2200" dirty="0" err="1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upuestos</a:t>
            </a:r>
            <a:endParaRPr lang="es-AR" sz="2200" noProof="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345B4A5A-458C-5D00-1735-215D073DB625}"/>
              </a:ext>
            </a:extLst>
          </p:cNvPr>
          <p:cNvSpPr/>
          <p:nvPr/>
        </p:nvSpPr>
        <p:spPr>
          <a:xfrm>
            <a:off x="7519890" y="1882262"/>
            <a:ext cx="637972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Distribución normal de los retornos.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Relaciones </a:t>
            </a: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</a:t>
            </a:r>
            <a:r>
              <a:rPr lang="es-AR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lineales.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Datos históricos representativos.</a:t>
            </a:r>
            <a:endParaRPr lang="es-AR" sz="1750" noProof="0" dirty="0"/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3036E297-CF88-6A03-ABE1-0552B33E73F9}"/>
              </a:ext>
            </a:extLst>
          </p:cNvPr>
          <p:cNvSpPr/>
          <p:nvPr/>
        </p:nvSpPr>
        <p:spPr>
          <a:xfrm>
            <a:off x="759142" y="3888493"/>
            <a:ext cx="5856684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6C8C32AD-D3C6-A4E5-30C1-17060D1A6FAF}"/>
              </a:ext>
            </a:extLst>
          </p:cNvPr>
          <p:cNvSpPr/>
          <p:nvPr/>
        </p:nvSpPr>
        <p:spPr>
          <a:xfrm>
            <a:off x="793790" y="4292966"/>
            <a:ext cx="31874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E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</a:t>
            </a:r>
            <a:r>
              <a:rPr lang="es-AR" sz="2200" dirty="0" err="1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volución</a:t>
            </a:r>
            <a:r>
              <a:rPr lang="es-AR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del Riesgo</a:t>
            </a:r>
            <a:endParaRPr lang="es-AR" sz="2200" noProof="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A64FE9C7-FB36-A574-F35B-52FF9F4236A5}"/>
              </a:ext>
            </a:extLst>
          </p:cNvPr>
          <p:cNvSpPr/>
          <p:nvPr/>
        </p:nvSpPr>
        <p:spPr>
          <a:xfrm>
            <a:off x="759141" y="4747168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ES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MAD (Desviación Media Absoluta, </a:t>
            </a:r>
            <a:r>
              <a:rPr lang="es-ES" sz="17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Konno</a:t>
            </a:r>
            <a:r>
              <a:rPr lang="es-ES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 </a:t>
            </a:r>
            <a:r>
              <a:rPr lang="es-ES" sz="17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Yamazaki</a:t>
            </a:r>
            <a:r>
              <a:rPr lang="es-ES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1991): promedio de las desviaciones absolutas respecto a la media, mas robusta ante valores extremos que la varianza.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ES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MSAD (Desviación Media </a:t>
            </a:r>
            <a:r>
              <a:rPr lang="es-ES" sz="17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Semiabsoluta</a:t>
            </a:r>
            <a:r>
              <a:rPr lang="es-ES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r>
              <a:rPr lang="es-ES" sz="17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Speranza</a:t>
            </a:r>
            <a:r>
              <a:rPr lang="es-ES" sz="17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1993): Mide solo las desviaciones a la baja, alineadas con la aversión a perdidas del inversor. 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E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Errores Predictivos de Redes (Freitas et al., 2009): Los errores de predicción exhiben una distribución mas cercana a la normal, mejorando la validez de los supuestos estadísticos. </a:t>
            </a:r>
            <a:endParaRPr lang="es-AR" sz="1750" noProof="0" dirty="0"/>
          </a:p>
        </p:txBody>
      </p:sp>
      <p:sp>
        <p:nvSpPr>
          <p:cNvPr id="15" name="Shape 13">
            <a:extLst>
              <a:ext uri="{FF2B5EF4-FFF2-40B4-BE49-F238E27FC236}">
                <a16:creationId xmlns:a16="http://schemas.microsoft.com/office/drawing/2014/main" id="{24E19EA0-D713-4E1A-B0F6-93607A92AE7F}"/>
              </a:ext>
            </a:extLst>
          </p:cNvPr>
          <p:cNvSpPr/>
          <p:nvPr/>
        </p:nvSpPr>
        <p:spPr>
          <a:xfrm>
            <a:off x="7456884" y="3896011"/>
            <a:ext cx="5856803" cy="283488"/>
          </a:xfrm>
          <a:prstGeom prst="roundRect">
            <a:avLst>
              <a:gd name="adj" fmla="val 33606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80D7213B-66AD-07C7-F011-67A611056590}"/>
              </a:ext>
            </a:extLst>
          </p:cNvPr>
          <p:cNvSpPr/>
          <p:nvPr/>
        </p:nvSpPr>
        <p:spPr>
          <a:xfrm>
            <a:off x="7456884" y="4333880"/>
            <a:ext cx="30613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E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</a:t>
            </a:r>
            <a:r>
              <a:rPr lang="es-AR" sz="2200" dirty="0" err="1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plicaciones</a:t>
            </a:r>
            <a:r>
              <a:rPr lang="es-AR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Clásicas de Machine </a:t>
            </a:r>
            <a:r>
              <a:rPr lang="es-AR" sz="2200" dirty="0" err="1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Learning</a:t>
            </a:r>
            <a:endParaRPr lang="es-AR" sz="2200" noProof="0" dirty="0"/>
          </a:p>
        </p:txBody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3131B637-C76F-41D7-63BE-01A8C997CCF5}"/>
              </a:ext>
            </a:extLst>
          </p:cNvPr>
          <p:cNvSpPr/>
          <p:nvPr/>
        </p:nvSpPr>
        <p:spPr>
          <a:xfrm>
            <a:off x="7456884" y="4780323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Perceptrón multicapa (MLP), Maquina de vectores de soporte ((SVM/SVR), Algoritmos Genéticos (GA).</a:t>
            </a: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Las redes neuronales profundas (DNN) han demostrado superar los métodos tradicionales de Machine Learning en la predicción de mercados financieros (Lee et al., 2007; Hellström, 2000a). </a:t>
            </a:r>
          </a:p>
          <a:p>
            <a:pPr algn="l">
              <a:lnSpc>
                <a:spcPts val="2850"/>
              </a:lnSpc>
            </a:pPr>
            <a:endParaRPr lang="es-AR" sz="1750" noProof="0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s-AR" sz="1750" noProof="0" dirty="0"/>
          </a:p>
        </p:txBody>
      </p:sp>
    </p:spTree>
    <p:extLst>
      <p:ext uri="{BB962C8B-B14F-4D97-AF65-F5344CB8AC3E}">
        <p14:creationId xmlns:p14="http://schemas.microsoft.com/office/powerpoint/2010/main" val="292566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0081" y="510778"/>
            <a:ext cx="9708833" cy="580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s-AR" sz="36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Motivación: Desafíos en la Gestión de Carteras</a:t>
            </a:r>
            <a:endParaRPr lang="es-AR" sz="3650" noProof="0" dirty="0"/>
          </a:p>
        </p:txBody>
      </p:sp>
      <p:sp>
        <p:nvSpPr>
          <p:cNvPr id="3" name="Shape 1"/>
          <p:cNvSpPr/>
          <p:nvPr/>
        </p:nvSpPr>
        <p:spPr>
          <a:xfrm>
            <a:off x="650081" y="1578769"/>
            <a:ext cx="417909" cy="417909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4" name="Text 2"/>
          <p:cNvSpPr/>
          <p:nvPr/>
        </p:nvSpPr>
        <p:spPr>
          <a:xfrm>
            <a:off x="1253728" y="1642586"/>
            <a:ext cx="3549253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s-AR" sz="18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Limitaciones de Modelos Clásicos</a:t>
            </a:r>
            <a:endParaRPr lang="es-AR" sz="1800" noProof="0" dirty="0"/>
          </a:p>
        </p:txBody>
      </p:sp>
      <p:sp>
        <p:nvSpPr>
          <p:cNvPr id="5" name="Text 3"/>
          <p:cNvSpPr/>
          <p:nvPr/>
        </p:nvSpPr>
        <p:spPr>
          <a:xfrm>
            <a:off x="1253728" y="2118479"/>
            <a:ext cx="5834896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s-AR" sz="14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modelos tradicionales, como el de Markowitz, asumen distribuciones normales y relaciones lineales en los retornos de los activos, simplificaciones que no reflejan la complejidad de los mercados.</a:t>
            </a:r>
            <a:endParaRPr lang="es-AR" sz="1450" noProof="0" dirty="0"/>
          </a:p>
        </p:txBody>
      </p:sp>
      <p:sp>
        <p:nvSpPr>
          <p:cNvPr id="6" name="Shape 4"/>
          <p:cNvSpPr/>
          <p:nvPr/>
        </p:nvSpPr>
        <p:spPr>
          <a:xfrm>
            <a:off x="650081" y="3678674"/>
            <a:ext cx="417909" cy="417909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7" name="Text 5"/>
          <p:cNvSpPr/>
          <p:nvPr/>
        </p:nvSpPr>
        <p:spPr>
          <a:xfrm>
            <a:off x="1253728" y="3742492"/>
            <a:ext cx="3539490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s-AR" sz="18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Dinámicas de Mercado Complejas</a:t>
            </a:r>
            <a:endParaRPr lang="es-AR" sz="1800" noProof="0" dirty="0"/>
          </a:p>
        </p:txBody>
      </p:sp>
      <p:sp>
        <p:nvSpPr>
          <p:cNvPr id="8" name="Text 6"/>
          <p:cNvSpPr/>
          <p:nvPr/>
        </p:nvSpPr>
        <p:spPr>
          <a:xfrm>
            <a:off x="1253728" y="4218384"/>
            <a:ext cx="5834896" cy="891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s-AR" sz="14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mercados financieros exhiben alta volatilidad, asimetrías y dependencias no lineales, lo que demanda métodos más adaptativos y robustos para la optimización de carteras.</a:t>
            </a:r>
            <a:endParaRPr lang="es-AR" sz="1450" noProof="0" dirty="0"/>
          </a:p>
        </p:txBody>
      </p:sp>
      <p:sp>
        <p:nvSpPr>
          <p:cNvPr id="9" name="Shape 7"/>
          <p:cNvSpPr/>
          <p:nvPr/>
        </p:nvSpPr>
        <p:spPr>
          <a:xfrm>
            <a:off x="650081" y="5481399"/>
            <a:ext cx="417909" cy="417909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s-AR" noProof="0" dirty="0"/>
          </a:p>
        </p:txBody>
      </p:sp>
      <p:sp>
        <p:nvSpPr>
          <p:cNvPr id="10" name="Text 8"/>
          <p:cNvSpPr/>
          <p:nvPr/>
        </p:nvSpPr>
        <p:spPr>
          <a:xfrm>
            <a:off x="1253728" y="5545217"/>
            <a:ext cx="289857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s-AR" sz="1800" noProof="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Potencial del Deep </a:t>
            </a:r>
            <a:r>
              <a:rPr lang="es-AR" sz="1800" noProof="0" dirty="0" err="1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Learning</a:t>
            </a:r>
            <a:endParaRPr lang="es-AR" sz="1800" noProof="0" dirty="0"/>
          </a:p>
        </p:txBody>
      </p:sp>
      <p:sp>
        <p:nvSpPr>
          <p:cNvPr id="11" name="Text 9"/>
          <p:cNvSpPr/>
          <p:nvPr/>
        </p:nvSpPr>
        <p:spPr>
          <a:xfrm>
            <a:off x="1253728" y="6021110"/>
            <a:ext cx="5834896" cy="891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s-AR" sz="14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Deep </a:t>
            </a:r>
            <a:r>
              <a:rPr lang="es-AR" sz="1450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</a:t>
            </a:r>
            <a:r>
              <a:rPr lang="es-AR" sz="1450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permite capturar patrones complejos y optimizar directamente métricas financieras, ofreciendo una predicción y gestión de riesgos más avanzada.</a:t>
            </a:r>
            <a:endParaRPr lang="es-AR" sz="1450" noProof="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9396" y="1578769"/>
            <a:ext cx="6438543" cy="64385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D165D9-78DC-5F01-5B66-B5C1919E1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4381A8B-5FF9-4634-15C4-218758C22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240"/>
            <a:ext cx="14630400" cy="226826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E37A8187-D19A-BEB7-EC45-B31BB45AE45F}"/>
              </a:ext>
            </a:extLst>
          </p:cNvPr>
          <p:cNvSpPr/>
          <p:nvPr/>
        </p:nvSpPr>
        <p:spPr>
          <a:xfrm>
            <a:off x="793790" y="2398632"/>
            <a:ext cx="105696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s-ES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</a:t>
            </a:r>
            <a:r>
              <a:rPr lang="es-AR" sz="355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nfoque</a:t>
            </a:r>
            <a:r>
              <a:rPr lang="es-AR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END </a:t>
            </a:r>
            <a:r>
              <a:rPr lang="es-AR" sz="355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to</a:t>
            </a:r>
            <a:r>
              <a:rPr lang="es-AR" sz="35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END</a:t>
            </a:r>
            <a:endParaRPr lang="es-AR" sz="3550" noProof="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EB5E9DFA-C439-BD70-B58F-C4669303ED3F}"/>
              </a:ext>
            </a:extLst>
          </p:cNvPr>
          <p:cNvSpPr/>
          <p:nvPr/>
        </p:nvSpPr>
        <p:spPr>
          <a:xfrm>
            <a:off x="845546" y="5480170"/>
            <a:ext cx="12341661" cy="3122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endParaRPr lang="es-AR" noProof="0" dirty="0">
              <a:solidFill>
                <a:schemeClr val="bg1"/>
              </a:solidFill>
            </a:endParaRP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85B2C679-80F8-F438-E9F7-804F28100DEF}"/>
              </a:ext>
            </a:extLst>
          </p:cNvPr>
          <p:cNvSpPr/>
          <p:nvPr/>
        </p:nvSpPr>
        <p:spPr>
          <a:xfrm>
            <a:off x="793789" y="4416934"/>
            <a:ext cx="105696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50"/>
              </a:lnSpc>
            </a:pPr>
            <a:r>
              <a:rPr lang="es-AR" sz="3600" b="1" dirty="0">
                <a:solidFill>
                  <a:schemeClr val="bg1">
                    <a:lumMod val="85000"/>
                  </a:schemeClr>
                </a:solidFill>
              </a:rPr>
              <a:t>Enfoque de Dos Pasos (Predicción de Retornos y Optimización) </a:t>
            </a:r>
          </a:p>
          <a:p>
            <a:pPr marL="0" indent="0" algn="l">
              <a:lnSpc>
                <a:spcPts val="4450"/>
              </a:lnSpc>
              <a:buNone/>
            </a:pPr>
            <a:endParaRPr lang="es-AR" sz="3550" noProof="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3E85E185-7EA1-277C-2CC9-950F624F8AFE}"/>
              </a:ext>
            </a:extLst>
          </p:cNvPr>
          <p:cNvSpPr/>
          <p:nvPr/>
        </p:nvSpPr>
        <p:spPr>
          <a:xfrm>
            <a:off x="793789" y="3260779"/>
            <a:ext cx="12341661" cy="1226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endParaRPr lang="es-AR" noProof="0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49598B8-03E8-4C31-505E-D5127EC986C7}"/>
              </a:ext>
            </a:extLst>
          </p:cNvPr>
          <p:cNvSpPr txBox="1"/>
          <p:nvPr/>
        </p:nvSpPr>
        <p:spPr>
          <a:xfrm>
            <a:off x="793788" y="3208093"/>
            <a:ext cx="1234166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La red neuronal recibe como entrada directamente las ventanas históricas de precios y retornos y, en un único proceso de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backpropagation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, aprende a asignar pesos que maximizan la métrica financiera deseada (p.ej. Sharpe Ratio).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A998BC3-270A-1E28-EB04-41B3D166B3D7}"/>
              </a:ext>
            </a:extLst>
          </p:cNvPr>
          <p:cNvSpPr txBox="1"/>
          <p:nvPr/>
        </p:nvSpPr>
        <p:spPr>
          <a:xfrm>
            <a:off x="793788" y="5313343"/>
            <a:ext cx="12341660" cy="1438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Paso 1 – Predicción de Retornos: Se entrena un modelo (LSTM o DMLP) para pronosticar retornos futuros, utilizando una pérdida estándar (MAE) o específica de retorno.</a:t>
            </a:r>
          </a:p>
          <a:p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Paso 2 – Optimización Convexa: Sobre esas predicciones, se resuelve externamente un problema de optimización (p.ej. minimización de la Desviación Media Semi-Absoluta – MSAD – o de la varianza de Markowitz) sujeto a restricciones de presupuesto y diversificación.</a:t>
            </a:r>
          </a:p>
        </p:txBody>
      </p:sp>
    </p:spTree>
    <p:extLst>
      <p:ext uri="{BB962C8B-B14F-4D97-AF65-F5344CB8AC3E}">
        <p14:creationId xmlns:p14="http://schemas.microsoft.com/office/powerpoint/2010/main" val="1697980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682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8632"/>
            <a:ext cx="105696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s-AR" sz="35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Hipótesis</a:t>
            </a:r>
            <a:endParaRPr lang="es-AR" sz="3550" noProof="0" dirty="0"/>
          </a:p>
        </p:txBody>
      </p:sp>
      <p:sp>
        <p:nvSpPr>
          <p:cNvPr id="5" name="Text 1"/>
          <p:cNvSpPr/>
          <p:nvPr/>
        </p:nvSpPr>
        <p:spPr>
          <a:xfrm>
            <a:off x="845546" y="5480170"/>
            <a:ext cx="12341661" cy="3122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s-ES" sz="1750" noProof="0" dirty="0">
                <a:solidFill>
                  <a:schemeClr val="bg1">
                    <a:lumMod val="85000"/>
                  </a:schemeClr>
                </a:solidFill>
              </a:rPr>
              <a:t>E</a:t>
            </a:r>
            <a:r>
              <a:rPr lang="es-AR" sz="1750" noProof="0" dirty="0">
                <a:solidFill>
                  <a:schemeClr val="bg1">
                    <a:lumMod val="85000"/>
                  </a:schemeClr>
                </a:solidFill>
              </a:rPr>
              <a:t>valuar la eficacia de 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redes neuronales profundas en la optimización de carteras de inversión, comparando métodos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</a:rPr>
              <a:t>end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</a:rPr>
              <a:t>to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</a:rPr>
              <a:t>end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 de </a:t>
            </a:r>
          </a:p>
          <a:p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o</a:t>
            </a:r>
            <a:r>
              <a:rPr lang="es-AR" sz="1750" noProof="0" dirty="0">
                <a:solidFill>
                  <a:schemeClr val="bg1">
                    <a:lumMod val="85000"/>
                  </a:schemeClr>
                </a:solidFill>
              </a:rPr>
              <a:t>optimización directa y los basados en predicción de retornos, teniendo como punto de referencia el método clásico de Markowitz, </a:t>
            </a:r>
          </a:p>
          <a:p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considerando escenarios de diversas condiciones de mercados. </a:t>
            </a:r>
            <a:endParaRPr lang="es-AR" noProof="0" dirty="0">
              <a:solidFill>
                <a:schemeClr val="bg1"/>
              </a:solidFill>
            </a:endParaRPr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0E47EC21-27C6-7616-A0B7-F53303C10DCF}"/>
              </a:ext>
            </a:extLst>
          </p:cNvPr>
          <p:cNvSpPr/>
          <p:nvPr/>
        </p:nvSpPr>
        <p:spPr>
          <a:xfrm>
            <a:off x="793789" y="4416934"/>
            <a:ext cx="105696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50"/>
              </a:lnSpc>
            </a:pPr>
            <a:r>
              <a:rPr lang="es-AR" sz="3600" b="1" dirty="0">
                <a:solidFill>
                  <a:schemeClr val="bg1">
                    <a:lumMod val="85000"/>
                  </a:schemeClr>
                </a:solidFill>
              </a:rPr>
              <a:t>Objetivo General</a:t>
            </a:r>
          </a:p>
          <a:p>
            <a:pPr marL="0" indent="0" algn="l">
              <a:lnSpc>
                <a:spcPts val="4450"/>
              </a:lnSpc>
              <a:buNone/>
            </a:pPr>
            <a:endParaRPr lang="es-AR" sz="3550" noProof="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B05766E1-C887-506A-2740-034DD94F87B6}"/>
              </a:ext>
            </a:extLst>
          </p:cNvPr>
          <p:cNvSpPr/>
          <p:nvPr/>
        </p:nvSpPr>
        <p:spPr>
          <a:xfrm>
            <a:off x="793789" y="3260779"/>
            <a:ext cx="12341661" cy="1226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Los modelos basados en redes neuronales profundas, tanto el enfoque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</a:rPr>
              <a:t>end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</a:rPr>
              <a:t>to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</a:rPr>
              <a:t>end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 como el basado en predicción de retornos, presentan</a:t>
            </a:r>
          </a:p>
          <a:p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un mejor desempeño en la optimización de carteras de inversión, incluso en periodos de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</a:rPr>
              <a:t>crush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, en términos de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</a:rPr>
              <a:t>sharpe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 ratio y retorno </a:t>
            </a:r>
          </a:p>
          <a:p>
            <a:r>
              <a:rPr lang="es-AR" sz="1750" dirty="0">
                <a:solidFill>
                  <a:schemeClr val="bg1">
                    <a:lumMod val="85000"/>
                  </a:schemeClr>
                </a:solidFill>
              </a:rPr>
              <a:t>neto en comparación con el modelo clásico de Media – Varianza de Markowitz.  </a:t>
            </a:r>
          </a:p>
          <a:p>
            <a:pPr marL="0" indent="0" algn="l">
              <a:lnSpc>
                <a:spcPct val="150000"/>
              </a:lnSpc>
              <a:buNone/>
            </a:pPr>
            <a:endParaRPr lang="es-AR" noProof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8E7C2FB-A686-6CFE-F5BB-85E2A4EB0058}"/>
              </a:ext>
            </a:extLst>
          </p:cNvPr>
          <p:cNvSpPr/>
          <p:nvPr/>
        </p:nvSpPr>
        <p:spPr>
          <a:xfrm>
            <a:off x="721638" y="566976"/>
            <a:ext cx="835949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s-AR" sz="40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Proceso ETL</a:t>
            </a:r>
            <a:endParaRPr lang="es-AR" sz="4050" noProof="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6D0FE492-6760-CE41-7A30-F2FE5B22E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CC2F66F3-9D29-9776-AE06-B1F59A727FBE}"/>
              </a:ext>
            </a:extLst>
          </p:cNvPr>
          <p:cNvSpPr/>
          <p:nvPr/>
        </p:nvSpPr>
        <p:spPr>
          <a:xfrm>
            <a:off x="7574279" y="1821305"/>
            <a:ext cx="6441523" cy="5913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s-AR" noProof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Descarga de datos históricos de los precios ajustados al cierre de cada ETF: VTI, AGG, DBC y VIX.</a:t>
            </a:r>
          </a:p>
          <a:p>
            <a:endParaRPr lang="es-AR" noProof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s-AR" noProof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Alineación temporal de las series para poder combinarlas en un único </a:t>
            </a:r>
            <a:r>
              <a:rPr lang="es-AR" noProof="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DataFrame</a:t>
            </a:r>
            <a:r>
              <a:rPr lang="es-AR" noProof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se generó un índice común con todas las fechas disponibles, que luego se utilizó para reindexar cada serie temporal.</a:t>
            </a:r>
          </a:p>
          <a:p>
            <a:endParaRPr lang="es-AR" noProof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s-AR" noProof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Manejo de datos faltantes: se aplicó interpolación lineal de propagación hacia atrás y </a:t>
            </a:r>
            <a:r>
              <a:rPr lang="es-AR" u="sng" noProof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adelante </a:t>
            </a:r>
            <a:r>
              <a:rPr lang="es-AR" noProof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asegurando así que todas las series tuvieran los datos completos, para agregar robustez al código.</a:t>
            </a:r>
          </a:p>
          <a:p>
            <a:endParaRPr lang="es-AR" noProof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s-AR" noProof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Combinación en un único </a:t>
            </a:r>
            <a:r>
              <a:rPr lang="es-AR" noProof="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DataFrame</a:t>
            </a:r>
            <a:r>
              <a:rPr lang="es-AR" noProof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final, que contenía atributos identificados para cada ETF, tanto de precios ajustados como de retornos logarítmicos.</a:t>
            </a:r>
          </a:p>
          <a:p>
            <a:pPr algn="l">
              <a:lnSpc>
                <a:spcPts val="2550"/>
              </a:lnSpc>
              <a:buSzPct val="100000"/>
            </a:pPr>
            <a:endParaRPr lang="es-AR" sz="1600" noProof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6564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35949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s-AR" sz="405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Experimentación</a:t>
            </a:r>
            <a:endParaRPr lang="es-AR" sz="4050" noProof="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2664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s-AR" sz="2000" noProof="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Diseño Experimental</a:t>
            </a:r>
            <a:endParaRPr lang="es-AR" sz="2000" noProof="0" dirty="0"/>
          </a:p>
        </p:txBody>
      </p:sp>
      <p:sp>
        <p:nvSpPr>
          <p:cNvPr id="5" name="Text 2"/>
          <p:cNvSpPr/>
          <p:nvPr/>
        </p:nvSpPr>
        <p:spPr>
          <a:xfrm>
            <a:off x="7574280" y="256222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s-AR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Estrategias:</a:t>
            </a:r>
            <a:r>
              <a:rPr lang="es-AR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Entrenamiento único, </a:t>
            </a:r>
            <a:r>
              <a:rPr lang="es-AR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Walk</a:t>
            </a:r>
            <a:r>
              <a:rPr lang="es-AR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-Forward, y la combinación 4Y+1Y.</a:t>
            </a:r>
            <a:endParaRPr lang="es-AR" noProof="0" dirty="0"/>
          </a:p>
        </p:txBody>
      </p:sp>
      <p:sp>
        <p:nvSpPr>
          <p:cNvPr id="6" name="Text 3"/>
          <p:cNvSpPr/>
          <p:nvPr/>
        </p:nvSpPr>
        <p:spPr>
          <a:xfrm>
            <a:off x="7574280" y="380762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s-AR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Modelos:</a:t>
            </a:r>
            <a:r>
              <a:rPr lang="es-AR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LSTM y DMLP en enfoques </a:t>
            </a:r>
            <a:r>
              <a:rPr lang="es-AR" noProof="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End-to-End</a:t>
            </a:r>
            <a:r>
              <a:rPr lang="es-AR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versiones híbridas con MSAD, y Markowitz como referencia.</a:t>
            </a:r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endParaRPr lang="es-AR" noProof="0" dirty="0">
              <a:solidFill>
                <a:srgbClr val="CFD0D8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endParaRPr lang="es-AR" noProof="0" dirty="0"/>
          </a:p>
        </p:txBody>
      </p:sp>
      <p:sp>
        <p:nvSpPr>
          <p:cNvPr id="7" name="Text 4"/>
          <p:cNvSpPr/>
          <p:nvPr/>
        </p:nvSpPr>
        <p:spPr>
          <a:xfrm>
            <a:off x="7574280" y="5142975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s-AR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Períodos:</a:t>
            </a:r>
            <a:r>
              <a:rPr lang="es-AR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Análisis de 2020–2023, incluyendo la disrupción de COVID-19 y el período de subida de tasas de la FED.</a:t>
            </a:r>
            <a:endParaRPr lang="es-AR" noProof="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53BC4-05D0-5457-63E1-EA3D796BD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14208FA-D8C6-63D0-C843-C89E8ECDFB55}"/>
              </a:ext>
            </a:extLst>
          </p:cNvPr>
          <p:cNvSpPr/>
          <p:nvPr/>
        </p:nvSpPr>
        <p:spPr>
          <a:xfrm>
            <a:off x="721638" y="566976"/>
            <a:ext cx="835949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s-ES" sz="40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</a:t>
            </a:r>
            <a:r>
              <a:rPr lang="es-AR" sz="405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etricas</a:t>
            </a:r>
            <a:r>
              <a:rPr lang="es-AR" sz="40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Financieras</a:t>
            </a:r>
            <a:endParaRPr lang="es-AR" sz="4050" noProof="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B7B59E25-2F3E-39F1-FE8B-D4D43CE97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4953119" cy="4953119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1C73D914-AE42-C634-90D8-F3C280E013B2}"/>
              </a:ext>
            </a:extLst>
          </p:cNvPr>
          <p:cNvSpPr/>
          <p:nvPr/>
        </p:nvSpPr>
        <p:spPr>
          <a:xfrm>
            <a:off x="7574280" y="256222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50"/>
              </a:lnSpc>
              <a:buSzPct val="100000"/>
            </a:pPr>
            <a:endParaRPr lang="es-AR" noProof="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5C9FAB7-36E2-93FB-AF1A-E4756194A4AC}"/>
              </a:ext>
            </a:extLst>
          </p:cNvPr>
          <p:cNvSpPr txBox="1"/>
          <p:nvPr/>
        </p:nvSpPr>
        <p:spPr>
          <a:xfrm>
            <a:off x="5844184" y="1752480"/>
            <a:ext cx="784133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1750" b="1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Sharpe Ratio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: mide el exceso de retorno sobre la tasa libre de riesgo por unidad de volatilidad (desviación estándar), reflejando eficiencia riesgo/retorno.</a:t>
            </a:r>
          </a:p>
          <a:p>
            <a:endParaRPr lang="es-AR" sz="1750" dirty="0">
              <a:solidFill>
                <a:schemeClr val="bg1">
                  <a:lumMod val="85000"/>
                </a:schemeClr>
              </a:solidFill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1750" b="1" dirty="0" err="1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Sortino</a:t>
            </a:r>
            <a:r>
              <a:rPr lang="es-AR" sz="1750" b="1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 Ratio: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 Similar al Sharpe, pero solo penaliza la desviación a la baja (riesgo de pérdidas), alineado con la aversión inversora al </a:t>
            </a:r>
            <a:r>
              <a:rPr lang="es-AR" sz="1750" dirty="0" err="1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downside</a:t>
            </a:r>
            <a:r>
              <a:rPr lang="es-AR" sz="175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 Max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.</a:t>
            </a:r>
          </a:p>
          <a:p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1750" b="1" dirty="0" err="1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Drawdown</a:t>
            </a:r>
            <a:r>
              <a:rPr lang="es-AR" sz="1750" b="1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 (MDD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): Caída máxima desde un pico hasta un valle en el valor acumulado del portafolio, indicador de la mayor pérdida histórica.</a:t>
            </a:r>
          </a:p>
          <a:p>
            <a:endParaRPr lang="es-AR" sz="1750" dirty="0">
              <a:solidFill>
                <a:schemeClr val="bg1">
                  <a:lumMod val="85000"/>
                </a:schemeClr>
              </a:solidFill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1750" b="1" dirty="0" err="1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Turnover</a:t>
            </a:r>
            <a:r>
              <a:rPr lang="es-AR" sz="1750" b="1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 </a:t>
            </a:r>
            <a:r>
              <a:rPr lang="es-AR" sz="1750" b="1" dirty="0" err="1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Rate</a:t>
            </a:r>
            <a:r>
              <a:rPr lang="es-AR" sz="1750" b="1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: 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Tasa media diaria de cambio en los pesos del portafolio; proxy de costes de transacción y actividad de trading.</a:t>
            </a:r>
          </a:p>
          <a:p>
            <a:endParaRPr lang="es-AR" sz="1750" dirty="0">
              <a:solidFill>
                <a:schemeClr val="bg1">
                  <a:lumMod val="85000"/>
                </a:schemeClr>
              </a:solidFill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sz="1750" b="1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Retorno Neto Acumulado</a:t>
            </a:r>
            <a:r>
              <a:rPr lang="es-AR" sz="175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</a:rPr>
              <a:t>: Ganancia total (o pérdida) obtenida tras descontar costes, expresada sobre todo el periodo o normalizada a base anual.</a:t>
            </a:r>
          </a:p>
        </p:txBody>
      </p:sp>
    </p:spTree>
    <p:extLst>
      <p:ext uri="{BB962C8B-B14F-4D97-AF65-F5344CB8AC3E}">
        <p14:creationId xmlns:p14="http://schemas.microsoft.com/office/powerpoint/2010/main" val="2577309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35EFF-BEFA-0B2B-5E33-ADBBCBF41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0D25D93-C77A-86E2-F3AE-E48883AD4564}"/>
              </a:ext>
            </a:extLst>
          </p:cNvPr>
          <p:cNvSpPr/>
          <p:nvPr/>
        </p:nvSpPr>
        <p:spPr>
          <a:xfrm>
            <a:off x="723647" y="563551"/>
            <a:ext cx="8359497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50"/>
              </a:lnSpc>
            </a:pPr>
            <a:r>
              <a:rPr lang="es-AR" sz="4000" noProof="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Período COVID-19 </a:t>
            </a:r>
            <a:r>
              <a:rPr lang="es-AR" sz="4000" noProof="0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Crash</a:t>
            </a:r>
            <a:r>
              <a:rPr lang="es-AR" sz="4000" noProof="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(21/02/20 al 30/04/20) 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5BA70E3-4D0D-EA4F-518B-1A635EB1A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493" y="1543987"/>
            <a:ext cx="6120000" cy="3645966"/>
          </a:xfrm>
          <a:prstGeom prst="rect">
            <a:avLst/>
          </a:prstGeom>
        </p:spPr>
      </p:pic>
      <p:grpSp>
        <p:nvGrpSpPr>
          <p:cNvPr id="28" name="Grupo 27">
            <a:extLst>
              <a:ext uri="{FF2B5EF4-FFF2-40B4-BE49-F238E27FC236}">
                <a16:creationId xmlns:a16="http://schemas.microsoft.com/office/drawing/2014/main" id="{D4BE54D0-4F60-80BB-4B25-FF70C03A12F8}"/>
              </a:ext>
            </a:extLst>
          </p:cNvPr>
          <p:cNvGrpSpPr/>
          <p:nvPr/>
        </p:nvGrpSpPr>
        <p:grpSpPr>
          <a:xfrm>
            <a:off x="7719934" y="1543987"/>
            <a:ext cx="4699417" cy="6205928"/>
            <a:chOff x="7719934" y="1543987"/>
            <a:chExt cx="4699417" cy="6205928"/>
          </a:xfrm>
        </p:grpSpPr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EC7841AD-ADFC-2B3D-F1DE-4212452DCB01}"/>
                </a:ext>
              </a:extLst>
            </p:cNvPr>
            <p:cNvSpPr/>
            <p:nvPr/>
          </p:nvSpPr>
          <p:spPr>
            <a:xfrm>
              <a:off x="7719934" y="1543987"/>
              <a:ext cx="4699417" cy="62059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noProof="0" dirty="0"/>
            </a:p>
          </p:txBody>
        </p:sp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E8F9F81B-E254-21F5-DFC6-451D2AD3C5BD}"/>
                </a:ext>
              </a:extLst>
            </p:cNvPr>
            <p:cNvGrpSpPr/>
            <p:nvPr/>
          </p:nvGrpSpPr>
          <p:grpSpPr>
            <a:xfrm>
              <a:off x="7900096" y="1704301"/>
              <a:ext cx="4393666" cy="5888497"/>
              <a:chOff x="0" y="0"/>
              <a:chExt cx="5075555" cy="7340328"/>
            </a:xfrm>
          </p:grpSpPr>
          <p:grpSp>
            <p:nvGrpSpPr>
              <p:cNvPr id="16" name="Grupo 15">
                <a:extLst>
                  <a:ext uri="{FF2B5EF4-FFF2-40B4-BE49-F238E27FC236}">
                    <a16:creationId xmlns:a16="http://schemas.microsoft.com/office/drawing/2014/main" id="{56534FCA-5798-71DE-D1F7-A68115C8F929}"/>
                  </a:ext>
                </a:extLst>
              </p:cNvPr>
              <p:cNvGrpSpPr/>
              <p:nvPr/>
            </p:nvGrpSpPr>
            <p:grpSpPr>
              <a:xfrm>
                <a:off x="19594" y="2808514"/>
                <a:ext cx="5047383" cy="4531814"/>
                <a:chOff x="0" y="0"/>
                <a:chExt cx="5047383" cy="4531814"/>
              </a:xfrm>
            </p:grpSpPr>
            <p:grpSp>
              <p:nvGrpSpPr>
                <p:cNvPr id="18" name="Grupo 17">
                  <a:extLst>
                    <a:ext uri="{FF2B5EF4-FFF2-40B4-BE49-F238E27FC236}">
                      <a16:creationId xmlns:a16="http://schemas.microsoft.com/office/drawing/2014/main" id="{6E591007-15BF-358D-1C75-556D67476DF5}"/>
                    </a:ext>
                  </a:extLst>
                </p:cNvPr>
                <p:cNvGrpSpPr/>
                <p:nvPr/>
              </p:nvGrpSpPr>
              <p:grpSpPr>
                <a:xfrm>
                  <a:off x="0" y="1410789"/>
                  <a:ext cx="5031338" cy="3121025"/>
                  <a:chOff x="0" y="0"/>
                  <a:chExt cx="5031338" cy="3121207"/>
                </a:xfrm>
              </p:grpSpPr>
              <p:grpSp>
                <p:nvGrpSpPr>
                  <p:cNvPr id="20" name="Grupo 19">
                    <a:extLst>
                      <a:ext uri="{FF2B5EF4-FFF2-40B4-BE49-F238E27FC236}">
                        <a16:creationId xmlns:a16="http://schemas.microsoft.com/office/drawing/2014/main" id="{71EB0515-E611-E7D1-4794-25872D92326E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5031338" cy="1415596"/>
                    <a:chOff x="0" y="0"/>
                    <a:chExt cx="5031518" cy="1416050"/>
                  </a:xfrm>
                </p:grpSpPr>
                <p:pic>
                  <p:nvPicPr>
                    <p:cNvPr id="24" name="Imagen 23" descr="Gráfico&#10;&#10;El contenido generado por IA puede ser incorrecto.">
                      <a:extLst>
                        <a:ext uri="{FF2B5EF4-FFF2-40B4-BE49-F238E27FC236}">
                          <a16:creationId xmlns:a16="http://schemas.microsoft.com/office/drawing/2014/main" id="{E9A6AAA8-11EF-42FC-3841-84A3D7F4DA1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4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17594" b="14214"/>
                    <a:stretch/>
                  </p:blipFill>
                  <p:spPr bwMode="auto">
                    <a:xfrm>
                      <a:off x="2512473" y="20496"/>
                      <a:ext cx="2519045" cy="137795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bg1"/>
                      </a:solidFill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:spPr>
                </p:pic>
                <p:pic>
                  <p:nvPicPr>
                    <p:cNvPr id="25" name="Imagen 24" descr="Interfaz de usuario gráfica&#10;&#10;El contenido generado por IA puede ser incorrecto.">
                      <a:extLst>
                        <a:ext uri="{FF2B5EF4-FFF2-40B4-BE49-F238E27FC236}">
                          <a16:creationId xmlns:a16="http://schemas.microsoft.com/office/drawing/2014/main" id="{85E7355D-331F-CE54-3151-FE0585260D0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5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50283" t="49536"/>
                    <a:stretch/>
                  </p:blipFill>
                  <p:spPr bwMode="auto">
                    <a:xfrm>
                      <a:off x="0" y="0"/>
                      <a:ext cx="2505075" cy="141605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:spPr>
                </p:pic>
              </p:grpSp>
              <p:grpSp>
                <p:nvGrpSpPr>
                  <p:cNvPr id="21" name="Grupo 20">
                    <a:extLst>
                      <a:ext uri="{FF2B5EF4-FFF2-40B4-BE49-F238E27FC236}">
                        <a16:creationId xmlns:a16="http://schemas.microsoft.com/office/drawing/2014/main" id="{8748EF53-902B-359C-7EAA-A60BF3F52260}"/>
                      </a:ext>
                    </a:extLst>
                  </p:cNvPr>
                  <p:cNvGrpSpPr/>
                  <p:nvPr/>
                </p:nvGrpSpPr>
                <p:grpSpPr>
                  <a:xfrm>
                    <a:off x="1214846" y="1423852"/>
                    <a:ext cx="2557780" cy="1697355"/>
                    <a:chOff x="0" y="0"/>
                    <a:chExt cx="2558233" cy="1697627"/>
                  </a:xfrm>
                </p:grpSpPr>
                <p:pic>
                  <p:nvPicPr>
                    <p:cNvPr id="22" name="Imagen 21" descr="Interfaz de usuario gráfica&#10;&#10;El contenido generado por IA puede ser incorrecto.">
                      <a:extLst>
                        <a:ext uri="{FF2B5EF4-FFF2-40B4-BE49-F238E27FC236}">
                          <a16:creationId xmlns:a16="http://schemas.microsoft.com/office/drawing/2014/main" id="{B0B7034F-21F6-0F55-45DF-1D194082BD8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5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49536" r="49464"/>
                    <a:stretch/>
                  </p:blipFill>
                  <p:spPr bwMode="auto">
                    <a:xfrm>
                      <a:off x="0" y="0"/>
                      <a:ext cx="2546350" cy="141605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:spPr>
                </p:pic>
                <p:pic>
                  <p:nvPicPr>
                    <p:cNvPr id="23" name="Imagen 22" descr="Gráfico&#10;&#10;El contenido generado por IA puede ser incorrecto.">
                      <a:extLst>
                        <a:ext uri="{FF2B5EF4-FFF2-40B4-BE49-F238E27FC236}">
                          <a16:creationId xmlns:a16="http://schemas.microsoft.com/office/drawing/2014/main" id="{DC30E472-2344-62E7-E1AB-01864AD3A2E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4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t="85471"/>
                    <a:stretch/>
                  </p:blipFill>
                  <p:spPr bwMode="auto">
                    <a:xfrm>
                      <a:off x="39188" y="1404257"/>
                      <a:ext cx="2519045" cy="29337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xtLst>
                      <a:ext uri="{53640926-AAD7-44D8-BBD7-CCE9431645EC}">
                        <a14:shadowObscured xmlns:a14="http://schemas.microsoft.com/office/drawing/2010/main"/>
                      </a:ext>
                    </a:extLst>
                  </p:spPr>
                </p:pic>
              </p:grpSp>
            </p:grpSp>
            <p:pic>
              <p:nvPicPr>
                <p:cNvPr id="19" name="Imagen 18" descr="Interfaz de usuario gráfica&#10;&#10;El contenido generado por IA puede ser incorrecto.">
                  <a:extLst>
                    <a:ext uri="{FF2B5EF4-FFF2-40B4-BE49-F238E27FC236}">
                      <a16:creationId xmlns:a16="http://schemas.microsoft.com/office/drawing/2014/main" id="{3DFD57AE-35BF-CE76-5BBF-75D323C921B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49333"/>
                <a:stretch/>
              </p:blipFill>
              <p:spPr bwMode="auto">
                <a:xfrm>
                  <a:off x="8658" y="0"/>
                  <a:ext cx="5038725" cy="14224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53640926-AAD7-44D8-BBD7-CCE9431645EC}">
                    <a14:shadowObscured xmlns:a14="http://schemas.microsoft.com/office/drawing/2010/main"/>
                  </a:ext>
                </a:extLst>
              </p:spPr>
            </p:pic>
          </p:grpSp>
          <p:pic>
            <p:nvPicPr>
              <p:cNvPr id="17" name="Imagen 16">
                <a:extLst>
                  <a:ext uri="{FF2B5EF4-FFF2-40B4-BE49-F238E27FC236}">
                    <a16:creationId xmlns:a16="http://schemas.microsoft.com/office/drawing/2014/main" id="{B7269665-FF5C-FB0F-A494-C124741EA0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5075555" cy="280543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" name="Text 2">
            <a:extLst>
              <a:ext uri="{FF2B5EF4-FFF2-40B4-BE49-F238E27FC236}">
                <a16:creationId xmlns:a16="http://schemas.microsoft.com/office/drawing/2014/main" id="{736DDAE5-722D-DE71-8D58-0FE0592115BE}"/>
              </a:ext>
            </a:extLst>
          </p:cNvPr>
          <p:cNvSpPr/>
          <p:nvPr/>
        </p:nvSpPr>
        <p:spPr>
          <a:xfrm>
            <a:off x="783493" y="5658746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550"/>
              </a:lnSpc>
              <a:buSzPct val="100000"/>
            </a:pPr>
            <a:r>
              <a:rPr lang="es-ES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</a:t>
            </a:r>
            <a:r>
              <a:rPr lang="es-AR" b="1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íntesis</a:t>
            </a:r>
            <a:r>
              <a:rPr lang="es-AR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Analítica: </a:t>
            </a:r>
          </a:p>
          <a:p>
            <a:pPr marL="285750" indent="-28575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s-AR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Mejor Sharpe : DMLP ETE 1E (0,8584)</a:t>
            </a:r>
          </a:p>
          <a:p>
            <a:pPr marL="285750" indent="-28575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s-AR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Retorno: DMLP 1E (+24,56%).</a:t>
            </a:r>
          </a:p>
          <a:p>
            <a:pPr marL="285750" indent="-28575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s-AR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Rotación: DMLP RE (61%).</a:t>
            </a:r>
          </a:p>
          <a:p>
            <a:pPr marL="285750" indent="-285750" algn="l">
              <a:lnSpc>
                <a:spcPts val="2550"/>
              </a:lnSpc>
              <a:buSzPct val="100000"/>
              <a:buFont typeface="Arial" panose="020B0604020202020204" pitchFamily="34" charset="0"/>
              <a:buChar char="•"/>
            </a:pPr>
            <a:r>
              <a:rPr lang="es-AR" b="1" noProof="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Caída: DMLP + MSAD (-36,24%).</a:t>
            </a:r>
          </a:p>
        </p:txBody>
      </p:sp>
    </p:spTree>
    <p:extLst>
      <p:ext uri="{BB962C8B-B14F-4D97-AF65-F5344CB8AC3E}">
        <p14:creationId xmlns:p14="http://schemas.microsoft.com/office/powerpoint/2010/main" val="3910971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</TotalTime>
  <Words>1426</Words>
  <Application>Microsoft Office PowerPoint</Application>
  <PresentationFormat>Personalizado</PresentationFormat>
  <Paragraphs>133</Paragraphs>
  <Slides>14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Roboto Medium</vt:lpstr>
      <vt:lpstr>Roboto</vt:lpstr>
      <vt:lpstr>Roboto Bold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Lucas Velazquez</cp:lastModifiedBy>
  <cp:revision>11</cp:revision>
  <dcterms:created xsi:type="dcterms:W3CDTF">2025-06-25T13:18:16Z</dcterms:created>
  <dcterms:modified xsi:type="dcterms:W3CDTF">2025-07-03T12:34:53Z</dcterms:modified>
</cp:coreProperties>
</file>